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66" r:id="rId2"/>
    <p:sldId id="257" r:id="rId3"/>
    <p:sldId id="28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847BD-4888-470A-A43F-C3AEF5B7FE3D}" v="368" dt="2022-01-16T11:04:17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Juffer - Zeevat" userId="S::j.juffer-zeevat@ggzcentraal.nl::9f0464e9-3007-4295-9a82-300e2b94e28f" providerId="AD" clId="Web-{6427C829-B38E-D3FB-2AE8-B221128BF06A}"/>
    <pc:docChg chg="addSld delSld modSld">
      <pc:chgData name="Jacqueline Juffer - Zeevat" userId="S::j.juffer-zeevat@ggzcentraal.nl::9f0464e9-3007-4295-9a82-300e2b94e28f" providerId="AD" clId="Web-{6427C829-B38E-D3FB-2AE8-B221128BF06A}" dt="2022-01-13T08:47:34.138" v="108" actId="20577"/>
      <pc:docMkLst>
        <pc:docMk/>
      </pc:docMkLst>
      <pc:sldChg chg="new del">
        <pc:chgData name="Jacqueline Juffer - Zeevat" userId="S::j.juffer-zeevat@ggzcentraal.nl::9f0464e9-3007-4295-9a82-300e2b94e28f" providerId="AD" clId="Web-{6427C829-B38E-D3FB-2AE8-B221128BF06A}" dt="2022-01-13T08:44:15.352" v="1"/>
        <pc:sldMkLst>
          <pc:docMk/>
          <pc:sldMk cId="3736721812" sldId="286"/>
        </pc:sldMkLst>
      </pc:sldChg>
      <pc:sldChg chg="modSp new">
        <pc:chgData name="Jacqueline Juffer - Zeevat" userId="S::j.juffer-zeevat@ggzcentraal.nl::9f0464e9-3007-4295-9a82-300e2b94e28f" providerId="AD" clId="Web-{6427C829-B38E-D3FB-2AE8-B221128BF06A}" dt="2022-01-13T08:47:34.138" v="108" actId="20577"/>
        <pc:sldMkLst>
          <pc:docMk/>
          <pc:sldMk cId="4069166167" sldId="286"/>
        </pc:sldMkLst>
        <pc:spChg chg="mod">
          <ac:chgData name="Jacqueline Juffer - Zeevat" userId="S::j.juffer-zeevat@ggzcentraal.nl::9f0464e9-3007-4295-9a82-300e2b94e28f" providerId="AD" clId="Web-{6427C829-B38E-D3FB-2AE8-B221128BF06A}" dt="2022-01-13T08:47:34.138" v="108" actId="20577"/>
          <ac:spMkLst>
            <pc:docMk/>
            <pc:sldMk cId="4069166167" sldId="286"/>
            <ac:spMk id="2" creationId="{8E4BCD55-E36F-4A07-ACE2-DEA7C9C8AB07}"/>
          </ac:spMkLst>
        </pc:spChg>
        <pc:spChg chg="mod">
          <ac:chgData name="Jacqueline Juffer - Zeevat" userId="S::j.juffer-zeevat@ggzcentraal.nl::9f0464e9-3007-4295-9a82-300e2b94e28f" providerId="AD" clId="Web-{6427C829-B38E-D3FB-2AE8-B221128BF06A}" dt="2022-01-13T08:47:27.231" v="107" actId="20577"/>
          <ac:spMkLst>
            <pc:docMk/>
            <pc:sldMk cId="4069166167" sldId="286"/>
            <ac:spMk id="3" creationId="{6B9A5ADD-DDA3-4A90-98C4-93A5102F16F2}"/>
          </ac:spMkLst>
        </pc:spChg>
      </pc:sldChg>
    </pc:docChg>
  </pc:docChgLst>
  <pc:docChgLst>
    <pc:chgData name="Jacqueline Juffer - Zeevat" userId="S::j.juffer-zeevat@ggzcentraal.nl::9f0464e9-3007-4295-9a82-300e2b94e28f" providerId="AD" clId="Web-{07184470-A87A-E171-98C4-141A24A254E8}"/>
    <pc:docChg chg="modSld">
      <pc:chgData name="Jacqueline Juffer - Zeevat" userId="S::j.juffer-zeevat@ggzcentraal.nl::9f0464e9-3007-4295-9a82-300e2b94e28f" providerId="AD" clId="Web-{07184470-A87A-E171-98C4-141A24A254E8}" dt="2022-01-13T08:49:38.120" v="3" actId="20577"/>
      <pc:docMkLst>
        <pc:docMk/>
      </pc:docMkLst>
      <pc:sldChg chg="modSp">
        <pc:chgData name="Jacqueline Juffer - Zeevat" userId="S::j.juffer-zeevat@ggzcentraal.nl::9f0464e9-3007-4295-9a82-300e2b94e28f" providerId="AD" clId="Web-{07184470-A87A-E171-98C4-141A24A254E8}" dt="2022-01-13T08:49:38.120" v="3" actId="20577"/>
        <pc:sldMkLst>
          <pc:docMk/>
          <pc:sldMk cId="4069166167" sldId="286"/>
        </pc:sldMkLst>
        <pc:spChg chg="mod">
          <ac:chgData name="Jacqueline Juffer - Zeevat" userId="S::j.juffer-zeevat@ggzcentraal.nl::9f0464e9-3007-4295-9a82-300e2b94e28f" providerId="AD" clId="Web-{07184470-A87A-E171-98C4-141A24A254E8}" dt="2022-01-13T08:49:22.120" v="2" actId="20577"/>
          <ac:spMkLst>
            <pc:docMk/>
            <pc:sldMk cId="4069166167" sldId="286"/>
            <ac:spMk id="2" creationId="{8E4BCD55-E36F-4A07-ACE2-DEA7C9C8AB07}"/>
          </ac:spMkLst>
        </pc:spChg>
        <pc:spChg chg="mod">
          <ac:chgData name="Jacqueline Juffer - Zeevat" userId="S::j.juffer-zeevat@ggzcentraal.nl::9f0464e9-3007-4295-9a82-300e2b94e28f" providerId="AD" clId="Web-{07184470-A87A-E171-98C4-141A24A254E8}" dt="2022-01-13T08:49:38.120" v="3" actId="20577"/>
          <ac:spMkLst>
            <pc:docMk/>
            <pc:sldMk cId="4069166167" sldId="286"/>
            <ac:spMk id="3" creationId="{6B9A5ADD-DDA3-4A90-98C4-93A5102F16F2}"/>
          </ac:spMkLst>
        </pc:spChg>
      </pc:sldChg>
    </pc:docChg>
  </pc:docChgLst>
  <pc:docChgLst>
    <pc:chgData name="Jacqueline Juffer - Zeevat" userId="S::j.juffer-zeevat@ggzcentraal.nl::9f0464e9-3007-4295-9a82-300e2b94e28f" providerId="AD" clId="Web-{6145C4A4-D7BE-5DBE-C0E7-E7652F167366}"/>
    <pc:docChg chg="addSld delSld modSld">
      <pc:chgData name="Jacqueline Juffer - Zeevat" userId="S::j.juffer-zeevat@ggzcentraal.nl::9f0464e9-3007-4295-9a82-300e2b94e28f" providerId="AD" clId="Web-{6145C4A4-D7BE-5DBE-C0E7-E7652F167366}" dt="2021-10-09T08:07:49.422" v="670"/>
      <pc:docMkLst>
        <pc:docMk/>
      </pc:docMkLst>
      <pc:sldChg chg="addSp delSp modSp mod setBg">
        <pc:chgData name="Jacqueline Juffer - Zeevat" userId="S::j.juffer-zeevat@ggzcentraal.nl::9f0464e9-3007-4295-9a82-300e2b94e28f" providerId="AD" clId="Web-{6145C4A4-D7BE-5DBE-C0E7-E7652F167366}" dt="2021-10-09T07:52:54.017" v="628"/>
        <pc:sldMkLst>
          <pc:docMk/>
          <pc:sldMk cId="2860117086" sldId="257"/>
        </pc:sldMkLst>
        <pc:spChg chg="mod">
          <ac:chgData name="Jacqueline Juffer - Zeevat" userId="S::j.juffer-zeevat@ggzcentraal.nl::9f0464e9-3007-4295-9a82-300e2b94e28f" providerId="AD" clId="Web-{6145C4A4-D7BE-5DBE-C0E7-E7652F167366}" dt="2021-10-09T07:52:54.017" v="628"/>
          <ac:spMkLst>
            <pc:docMk/>
            <pc:sldMk cId="2860117086" sldId="257"/>
            <ac:spMk id="2" creationId="{A3AAC7B8-7FC9-4191-AE09-92BBE5C5D31B}"/>
          </ac:spMkLst>
        </pc:spChg>
        <pc:spChg chg="del mod">
          <ac:chgData name="Jacqueline Juffer - Zeevat" userId="S::j.juffer-zeevat@ggzcentraal.nl::9f0464e9-3007-4295-9a82-300e2b94e28f" providerId="AD" clId="Web-{6145C4A4-D7BE-5DBE-C0E7-E7652F167366}" dt="2021-10-09T07:52:54.017" v="628"/>
          <ac:spMkLst>
            <pc:docMk/>
            <pc:sldMk cId="2860117086" sldId="257"/>
            <ac:spMk id="3" creationId="{23FD6CEB-C1A5-43AE-BFB9-F42E4A1EC2C2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2:54.017" v="628"/>
          <ac:spMkLst>
            <pc:docMk/>
            <pc:sldMk cId="2860117086" sldId="257"/>
            <ac:spMk id="9" creationId="{45B71F80-1F92-4074-84D9-16A062B215B3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2:54.017" v="628"/>
          <ac:spMkLst>
            <pc:docMk/>
            <pc:sldMk cId="2860117086" sldId="257"/>
            <ac:spMk id="11" creationId="{7209C9DA-6E0D-46D9-8275-C52222D8CCAC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2:54.017" v="628"/>
          <ac:spMkLst>
            <pc:docMk/>
            <pc:sldMk cId="2860117086" sldId="257"/>
            <ac:spMk id="13" creationId="{3EB57A4D-E0D0-46DA-B339-F24CA46FA70B}"/>
          </ac:spMkLst>
        </pc:spChg>
        <pc:graphicFrameChg chg="add">
          <ac:chgData name="Jacqueline Juffer - Zeevat" userId="S::j.juffer-zeevat@ggzcentraal.nl::9f0464e9-3007-4295-9a82-300e2b94e28f" providerId="AD" clId="Web-{6145C4A4-D7BE-5DBE-C0E7-E7652F167366}" dt="2021-10-09T07:52:54.017" v="628"/>
          <ac:graphicFrameMkLst>
            <pc:docMk/>
            <pc:sldMk cId="2860117086" sldId="257"/>
            <ac:graphicFrameMk id="5" creationId="{303EAE00-2D1F-4CE4-AB5D-BD255C11D4E1}"/>
          </ac:graphicFrameMkLst>
        </pc:graphicFrameChg>
      </pc:sldChg>
      <pc:sldChg chg="del">
        <pc:chgData name="Jacqueline Juffer - Zeevat" userId="S::j.juffer-zeevat@ggzcentraal.nl::9f0464e9-3007-4295-9a82-300e2b94e28f" providerId="AD" clId="Web-{6145C4A4-D7BE-5DBE-C0E7-E7652F167366}" dt="2021-10-09T07:05:23.635" v="12"/>
        <pc:sldMkLst>
          <pc:docMk/>
          <pc:sldMk cId="498624998" sldId="258"/>
        </pc:sldMkLst>
      </pc:sldChg>
      <pc:sldChg chg="del">
        <pc:chgData name="Jacqueline Juffer - Zeevat" userId="S::j.juffer-zeevat@ggzcentraal.nl::9f0464e9-3007-4295-9a82-300e2b94e28f" providerId="AD" clId="Web-{6145C4A4-D7BE-5DBE-C0E7-E7652F167366}" dt="2021-10-09T07:05:33.699" v="13"/>
        <pc:sldMkLst>
          <pc:docMk/>
          <pc:sldMk cId="2122840195" sldId="259"/>
        </pc:sldMkLst>
      </pc:sldChg>
      <pc:sldChg chg="del">
        <pc:chgData name="Jacqueline Juffer - Zeevat" userId="S::j.juffer-zeevat@ggzcentraal.nl::9f0464e9-3007-4295-9a82-300e2b94e28f" providerId="AD" clId="Web-{6145C4A4-D7BE-5DBE-C0E7-E7652F167366}" dt="2021-10-09T07:05:39.699" v="14"/>
        <pc:sldMkLst>
          <pc:docMk/>
          <pc:sldMk cId="2246347296" sldId="260"/>
        </pc:sldMkLst>
      </pc:sldChg>
      <pc:sldChg chg="modSp del">
        <pc:chgData name="Jacqueline Juffer - Zeevat" userId="S::j.juffer-zeevat@ggzcentraal.nl::9f0464e9-3007-4295-9a82-300e2b94e28f" providerId="AD" clId="Web-{6145C4A4-D7BE-5DBE-C0E7-E7652F167366}" dt="2021-10-09T07:52:32.860" v="626"/>
        <pc:sldMkLst>
          <pc:docMk/>
          <pc:sldMk cId="4012008902" sldId="262"/>
        </pc:sldMkLst>
        <pc:spChg chg="mod">
          <ac:chgData name="Jacqueline Juffer - Zeevat" userId="S::j.juffer-zeevat@ggzcentraal.nl::9f0464e9-3007-4295-9a82-300e2b94e28f" providerId="AD" clId="Web-{6145C4A4-D7BE-5DBE-C0E7-E7652F167366}" dt="2021-10-09T07:06:44.216" v="36" actId="20577"/>
          <ac:spMkLst>
            <pc:docMk/>
            <pc:sldMk cId="4012008902" sldId="262"/>
            <ac:spMk id="2" creationId="{3BCE193D-DD86-4F0D-906C-77A74C201B3B}"/>
          </ac:spMkLst>
        </pc:spChg>
      </pc:sldChg>
      <pc:sldChg chg="modSp del">
        <pc:chgData name="Jacqueline Juffer - Zeevat" userId="S::j.juffer-zeevat@ggzcentraal.nl::9f0464e9-3007-4295-9a82-300e2b94e28f" providerId="AD" clId="Web-{6145C4A4-D7BE-5DBE-C0E7-E7652F167366}" dt="2021-10-09T07:13:59.381" v="48"/>
        <pc:sldMkLst>
          <pc:docMk/>
          <pc:sldMk cId="832396735" sldId="263"/>
        </pc:sldMkLst>
        <pc:spChg chg="mod">
          <ac:chgData name="Jacqueline Juffer - Zeevat" userId="S::j.juffer-zeevat@ggzcentraal.nl::9f0464e9-3007-4295-9a82-300e2b94e28f" providerId="AD" clId="Web-{6145C4A4-D7BE-5DBE-C0E7-E7652F167366}" dt="2021-10-09T07:07:18.404" v="37" actId="20577"/>
          <ac:spMkLst>
            <pc:docMk/>
            <pc:sldMk cId="832396735" sldId="263"/>
            <ac:spMk id="2" creationId="{0ED2CB29-4E4E-42D3-80D9-F095165714DC}"/>
          </ac:spMkLst>
        </pc:spChg>
      </pc:sldChg>
      <pc:sldChg chg="del">
        <pc:chgData name="Jacqueline Juffer - Zeevat" userId="S::j.juffer-zeevat@ggzcentraal.nl::9f0464e9-3007-4295-9a82-300e2b94e28f" providerId="AD" clId="Web-{6145C4A4-D7BE-5DBE-C0E7-E7652F167366}" dt="2021-10-09T07:07:26.201" v="38"/>
        <pc:sldMkLst>
          <pc:docMk/>
          <pc:sldMk cId="4148778591" sldId="264"/>
        </pc:sldMkLst>
      </pc:sldChg>
      <pc:sldChg chg="del">
        <pc:chgData name="Jacqueline Juffer - Zeevat" userId="S::j.juffer-zeevat@ggzcentraal.nl::9f0464e9-3007-4295-9a82-300e2b94e28f" providerId="AD" clId="Web-{6145C4A4-D7BE-5DBE-C0E7-E7652F167366}" dt="2021-10-09T07:07:30.076" v="39"/>
        <pc:sldMkLst>
          <pc:docMk/>
          <pc:sldMk cId="1001414930" sldId="265"/>
        </pc:sldMkLst>
      </pc:sldChg>
      <pc:sldChg chg="modSp">
        <pc:chgData name="Jacqueline Juffer - Zeevat" userId="S::j.juffer-zeevat@ggzcentraal.nl::9f0464e9-3007-4295-9a82-300e2b94e28f" providerId="AD" clId="Web-{6145C4A4-D7BE-5DBE-C0E7-E7652F167366}" dt="2021-10-09T07:52:45.392" v="627" actId="1076"/>
        <pc:sldMkLst>
          <pc:docMk/>
          <pc:sldMk cId="341232725" sldId="266"/>
        </pc:sldMkLst>
        <pc:spChg chg="mod">
          <ac:chgData name="Jacqueline Juffer - Zeevat" userId="S::j.juffer-zeevat@ggzcentraal.nl::9f0464e9-3007-4295-9a82-300e2b94e28f" providerId="AD" clId="Web-{6145C4A4-D7BE-5DBE-C0E7-E7652F167366}" dt="2021-10-09T07:16:18.009" v="66" actId="20577"/>
          <ac:spMkLst>
            <pc:docMk/>
            <pc:sldMk cId="341232725" sldId="266"/>
            <ac:spMk id="3" creationId="{FA39496B-90FF-47F1-9483-E038AACA9CCF}"/>
          </ac:spMkLst>
        </pc:spChg>
        <pc:picChg chg="mod">
          <ac:chgData name="Jacqueline Juffer - Zeevat" userId="S::j.juffer-zeevat@ggzcentraal.nl::9f0464e9-3007-4295-9a82-300e2b94e28f" providerId="AD" clId="Web-{6145C4A4-D7BE-5DBE-C0E7-E7652F167366}" dt="2021-10-09T07:52:45.392" v="627" actId="1076"/>
          <ac:picMkLst>
            <pc:docMk/>
            <pc:sldMk cId="341232725" sldId="266"/>
            <ac:picMk id="5" creationId="{1B5F9098-117E-4A49-BFCE-8C5F3CBE3D83}"/>
          </ac:picMkLst>
        </pc:picChg>
      </pc:sldChg>
      <pc:sldChg chg="del">
        <pc:chgData name="Jacqueline Juffer - Zeevat" userId="S::j.juffer-zeevat@ggzcentraal.nl::9f0464e9-3007-4295-9a82-300e2b94e28f" providerId="AD" clId="Web-{6145C4A4-D7BE-5DBE-C0E7-E7652F167366}" dt="2021-10-09T07:05:43.340" v="15"/>
        <pc:sldMkLst>
          <pc:docMk/>
          <pc:sldMk cId="4263898310" sldId="267"/>
        </pc:sldMkLst>
      </pc:sldChg>
      <pc:sldChg chg="del">
        <pc:chgData name="Jacqueline Juffer - Zeevat" userId="S::j.juffer-zeevat@ggzcentraal.nl::9f0464e9-3007-4295-9a82-300e2b94e28f" providerId="AD" clId="Web-{6145C4A4-D7BE-5DBE-C0E7-E7652F167366}" dt="2021-10-09T07:05:51.950" v="16"/>
        <pc:sldMkLst>
          <pc:docMk/>
          <pc:sldMk cId="684071448" sldId="268"/>
        </pc:sldMkLst>
      </pc:sldChg>
      <pc:sldChg chg="del">
        <pc:chgData name="Jacqueline Juffer - Zeevat" userId="S::j.juffer-zeevat@ggzcentraal.nl::9f0464e9-3007-4295-9a82-300e2b94e28f" providerId="AD" clId="Web-{6145C4A4-D7BE-5DBE-C0E7-E7652F167366}" dt="2021-10-09T07:05:55.090" v="17"/>
        <pc:sldMkLst>
          <pc:docMk/>
          <pc:sldMk cId="1604336255" sldId="269"/>
        </pc:sldMkLst>
      </pc:sldChg>
      <pc:sldChg chg="del">
        <pc:chgData name="Jacqueline Juffer - Zeevat" userId="S::j.juffer-zeevat@ggzcentraal.nl::9f0464e9-3007-4295-9a82-300e2b94e28f" providerId="AD" clId="Web-{6145C4A4-D7BE-5DBE-C0E7-E7652F167366}" dt="2021-10-09T07:05:59.684" v="18"/>
        <pc:sldMkLst>
          <pc:docMk/>
          <pc:sldMk cId="3156506572" sldId="270"/>
        </pc:sldMkLst>
      </pc:sldChg>
      <pc:sldChg chg="modSp del">
        <pc:chgData name="Jacqueline Juffer - Zeevat" userId="S::j.juffer-zeevat@ggzcentraal.nl::9f0464e9-3007-4295-9a82-300e2b94e28f" providerId="AD" clId="Web-{6145C4A4-D7BE-5DBE-C0E7-E7652F167366}" dt="2021-10-09T07:16:40.477" v="67"/>
        <pc:sldMkLst>
          <pc:docMk/>
          <pc:sldMk cId="3037520795" sldId="271"/>
        </pc:sldMkLst>
        <pc:spChg chg="mod">
          <ac:chgData name="Jacqueline Juffer - Zeevat" userId="S::j.juffer-zeevat@ggzcentraal.nl::9f0464e9-3007-4295-9a82-300e2b94e28f" providerId="AD" clId="Web-{6145C4A4-D7BE-5DBE-C0E7-E7652F167366}" dt="2021-10-09T07:06:19.075" v="31" actId="20577"/>
          <ac:spMkLst>
            <pc:docMk/>
            <pc:sldMk cId="3037520795" sldId="271"/>
            <ac:spMk id="3" creationId="{767FA845-0AA2-44E0-90AB-43F2BC074C75}"/>
          </ac:spMkLst>
        </pc:spChg>
      </pc:sldChg>
      <pc:sldChg chg="del">
        <pc:chgData name="Jacqueline Juffer - Zeevat" userId="S::j.juffer-zeevat@ggzcentraal.nl::9f0464e9-3007-4295-9a82-300e2b94e28f" providerId="AD" clId="Web-{6145C4A4-D7BE-5DBE-C0E7-E7652F167366}" dt="2021-10-09T07:13:34.802" v="47"/>
        <pc:sldMkLst>
          <pc:docMk/>
          <pc:sldMk cId="2638121775" sldId="272"/>
        </pc:sldMkLst>
      </pc:sldChg>
      <pc:sldChg chg="modSp new del">
        <pc:chgData name="Jacqueline Juffer - Zeevat" userId="S::j.juffer-zeevat@ggzcentraal.nl::9f0464e9-3007-4295-9a82-300e2b94e28f" providerId="AD" clId="Web-{6145C4A4-D7BE-5DBE-C0E7-E7652F167366}" dt="2021-10-09T07:19:02.824" v="77"/>
        <pc:sldMkLst>
          <pc:docMk/>
          <pc:sldMk cId="3037398838" sldId="273"/>
        </pc:sldMkLst>
        <pc:spChg chg="mod">
          <ac:chgData name="Jacqueline Juffer - Zeevat" userId="S::j.juffer-zeevat@ggzcentraal.nl::9f0464e9-3007-4295-9a82-300e2b94e28f" providerId="AD" clId="Web-{6145C4A4-D7BE-5DBE-C0E7-E7652F167366}" dt="2021-10-09T07:15:45.461" v="61" actId="20577"/>
          <ac:spMkLst>
            <pc:docMk/>
            <pc:sldMk cId="3037398838" sldId="273"/>
            <ac:spMk id="2" creationId="{3F9538AF-2B18-4424-BCD2-6521FB8A2BB2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15:07.429" v="52" actId="20577"/>
          <ac:spMkLst>
            <pc:docMk/>
            <pc:sldMk cId="3037398838" sldId="273"/>
            <ac:spMk id="3" creationId="{62D48F82-D52F-4CF4-BEDF-53339D360AD8}"/>
          </ac:spMkLst>
        </pc:spChg>
      </pc:sldChg>
      <pc:sldChg chg="del">
        <pc:chgData name="Jacqueline Juffer - Zeevat" userId="S::j.juffer-zeevat@ggzcentraal.nl::9f0464e9-3007-4295-9a82-300e2b94e28f" providerId="AD" clId="Web-{6145C4A4-D7BE-5DBE-C0E7-E7652F167366}" dt="2021-10-09T07:06:24.700" v="32"/>
        <pc:sldMkLst>
          <pc:docMk/>
          <pc:sldMk cId="3052085616" sldId="273"/>
        </pc:sldMkLst>
      </pc:sldChg>
      <pc:sldChg chg="del">
        <pc:chgData name="Jacqueline Juffer - Zeevat" userId="S::j.juffer-zeevat@ggzcentraal.nl::9f0464e9-3007-4295-9a82-300e2b94e28f" providerId="AD" clId="Web-{6145C4A4-D7BE-5DBE-C0E7-E7652F167366}" dt="2021-10-09T07:06:28.919" v="33"/>
        <pc:sldMkLst>
          <pc:docMk/>
          <pc:sldMk cId="130814258" sldId="274"/>
        </pc:sldMkLst>
      </pc:sldChg>
      <pc:sldChg chg="addSp modSp new mod setBg">
        <pc:chgData name="Jacqueline Juffer - Zeevat" userId="S::j.juffer-zeevat@ggzcentraal.nl::9f0464e9-3007-4295-9a82-300e2b94e28f" providerId="AD" clId="Web-{6145C4A4-D7BE-5DBE-C0E7-E7652F167366}" dt="2021-10-09T07:53:32.580" v="629"/>
        <pc:sldMkLst>
          <pc:docMk/>
          <pc:sldMk cId="1976601856" sldId="274"/>
        </pc:sldMkLst>
        <pc:spChg chg="mod">
          <ac:chgData name="Jacqueline Juffer - Zeevat" userId="S::j.juffer-zeevat@ggzcentraal.nl::9f0464e9-3007-4295-9a82-300e2b94e28f" providerId="AD" clId="Web-{6145C4A4-D7BE-5DBE-C0E7-E7652F167366}" dt="2021-10-09T07:53:32.580" v="629"/>
          <ac:spMkLst>
            <pc:docMk/>
            <pc:sldMk cId="1976601856" sldId="274"/>
            <ac:spMk id="2" creationId="{E8EA1DD2-C261-400A-9B10-2917B2C00F2C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53:32.580" v="629"/>
          <ac:spMkLst>
            <pc:docMk/>
            <pc:sldMk cId="1976601856" sldId="274"/>
            <ac:spMk id="3" creationId="{EC0F1ACD-ADD0-4E7E-95FE-9AA2CA80763E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3:32.580" v="629"/>
          <ac:spMkLst>
            <pc:docMk/>
            <pc:sldMk cId="1976601856" sldId="274"/>
            <ac:spMk id="8" creationId="{603AE127-802C-459A-A612-DB85B67F0DC0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3:32.580" v="629"/>
          <ac:spMkLst>
            <pc:docMk/>
            <pc:sldMk cId="1976601856" sldId="274"/>
            <ac:spMk id="10" creationId="{9323D83D-50D6-4040-A58B-FCEA340F886A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3:32.580" v="629"/>
          <ac:spMkLst>
            <pc:docMk/>
            <pc:sldMk cId="1976601856" sldId="274"/>
            <ac:spMk id="14" creationId="{F10FD715-4DCE-4779-B634-EC78315EA213}"/>
          </ac:spMkLst>
        </pc:spChg>
        <pc:cxnChg chg="add">
          <ac:chgData name="Jacqueline Juffer - Zeevat" userId="S::j.juffer-zeevat@ggzcentraal.nl::9f0464e9-3007-4295-9a82-300e2b94e28f" providerId="AD" clId="Web-{6145C4A4-D7BE-5DBE-C0E7-E7652F167366}" dt="2021-10-09T07:53:32.580" v="629"/>
          <ac:cxnSpMkLst>
            <pc:docMk/>
            <pc:sldMk cId="1976601856" sldId="274"/>
            <ac:cxnSpMk id="12" creationId="{1A1FE6BB-DFB2-4080-9B5E-076EF5DDE67B}"/>
          </ac:cxnSpMkLst>
        </pc:cxnChg>
      </pc:sldChg>
      <pc:sldChg chg="new del">
        <pc:chgData name="Jacqueline Juffer - Zeevat" userId="S::j.juffer-zeevat@ggzcentraal.nl::9f0464e9-3007-4295-9a82-300e2b94e28f" providerId="AD" clId="Web-{6145C4A4-D7BE-5DBE-C0E7-E7652F167366}" dt="2021-10-09T07:18:30.245" v="69"/>
        <pc:sldMkLst>
          <pc:docMk/>
          <pc:sldMk cId="2053771011" sldId="274"/>
        </pc:sldMkLst>
      </pc:sldChg>
      <pc:sldChg chg="addSp delSp modSp new mod setBg">
        <pc:chgData name="Jacqueline Juffer - Zeevat" userId="S::j.juffer-zeevat@ggzcentraal.nl::9f0464e9-3007-4295-9a82-300e2b94e28f" providerId="AD" clId="Web-{6145C4A4-D7BE-5DBE-C0E7-E7652F167366}" dt="2021-10-09T07:54:17.822" v="633"/>
        <pc:sldMkLst>
          <pc:docMk/>
          <pc:sldMk cId="1320496287" sldId="275"/>
        </pc:sldMkLst>
        <pc:spChg chg="mod">
          <ac:chgData name="Jacqueline Juffer - Zeevat" userId="S::j.juffer-zeevat@ggzcentraal.nl::9f0464e9-3007-4295-9a82-300e2b94e28f" providerId="AD" clId="Web-{6145C4A4-D7BE-5DBE-C0E7-E7652F167366}" dt="2021-10-09T07:54:17.822" v="633"/>
          <ac:spMkLst>
            <pc:docMk/>
            <pc:sldMk cId="1320496287" sldId="275"/>
            <ac:spMk id="2" creationId="{6A6499BB-590A-4B81-85E8-58EFBA5AF472}"/>
          </ac:spMkLst>
        </pc:spChg>
        <pc:spChg chg="del mod">
          <ac:chgData name="Jacqueline Juffer - Zeevat" userId="S::j.juffer-zeevat@ggzcentraal.nl::9f0464e9-3007-4295-9a82-300e2b94e28f" providerId="AD" clId="Web-{6145C4A4-D7BE-5DBE-C0E7-E7652F167366}" dt="2021-10-09T07:54:17.822" v="633"/>
          <ac:spMkLst>
            <pc:docMk/>
            <pc:sldMk cId="1320496287" sldId="275"/>
            <ac:spMk id="3" creationId="{33A6A0E6-C300-4C06-A611-C378E1964250}"/>
          </ac:spMkLst>
        </pc:spChg>
        <pc:spChg chg="add del">
          <ac:chgData name="Jacqueline Juffer - Zeevat" userId="S::j.juffer-zeevat@ggzcentraal.nl::9f0464e9-3007-4295-9a82-300e2b94e28f" providerId="AD" clId="Web-{6145C4A4-D7BE-5DBE-C0E7-E7652F167366}" dt="2021-10-09T07:54:17.791" v="632"/>
          <ac:spMkLst>
            <pc:docMk/>
            <pc:sldMk cId="1320496287" sldId="275"/>
            <ac:spMk id="13" creationId="{E80B86A7-A1EC-475B-9166-88902B033A38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4:17.822" v="633"/>
          <ac:spMkLst>
            <pc:docMk/>
            <pc:sldMk cId="1320496287" sldId="275"/>
            <ac:spMk id="14" creationId="{CB5AA8A5-25CC-4295-892F-367FCDAF2BF6}"/>
          </ac:spMkLst>
        </pc:spChg>
        <pc:spChg chg="add del">
          <ac:chgData name="Jacqueline Juffer - Zeevat" userId="S::j.juffer-zeevat@ggzcentraal.nl::9f0464e9-3007-4295-9a82-300e2b94e28f" providerId="AD" clId="Web-{6145C4A4-D7BE-5DBE-C0E7-E7652F167366}" dt="2021-10-09T07:54:17.791" v="632"/>
          <ac:spMkLst>
            <pc:docMk/>
            <pc:sldMk cId="1320496287" sldId="275"/>
            <ac:spMk id="15" creationId="{C2C29CB1-9F74-4879-A6AF-AEA67B6F1F4D}"/>
          </ac:spMkLst>
        </pc:spChg>
        <pc:spChg chg="add del">
          <ac:chgData name="Jacqueline Juffer - Zeevat" userId="S::j.juffer-zeevat@ggzcentraal.nl::9f0464e9-3007-4295-9a82-300e2b94e28f" providerId="AD" clId="Web-{6145C4A4-D7BE-5DBE-C0E7-E7652F167366}" dt="2021-10-09T07:54:17.791" v="632"/>
          <ac:spMkLst>
            <pc:docMk/>
            <pc:sldMk cId="1320496287" sldId="275"/>
            <ac:spMk id="17" creationId="{7E2C7115-5336-410C-AD71-0F0952A2E5A7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4:17.822" v="633"/>
          <ac:spMkLst>
            <pc:docMk/>
            <pc:sldMk cId="1320496287" sldId="275"/>
            <ac:spMk id="27" creationId="{24C6BC13-FB1E-48CC-B421-3D06039728B4}"/>
          </ac:spMkLst>
        </pc:spChg>
        <pc:grpChg chg="add">
          <ac:chgData name="Jacqueline Juffer - Zeevat" userId="S::j.juffer-zeevat@ggzcentraal.nl::9f0464e9-3007-4295-9a82-300e2b94e28f" providerId="AD" clId="Web-{6145C4A4-D7BE-5DBE-C0E7-E7652F167366}" dt="2021-10-09T07:54:17.822" v="633"/>
          <ac:grpSpMkLst>
            <pc:docMk/>
            <pc:sldMk cId="1320496287" sldId="275"/>
            <ac:grpSpMk id="16" creationId="{09DD65AA-8280-4962-92F3-DF1CB53349DB}"/>
          </ac:grpSpMkLst>
        </pc:grpChg>
        <pc:graphicFrameChg chg="add">
          <ac:chgData name="Jacqueline Juffer - Zeevat" userId="S::j.juffer-zeevat@ggzcentraal.nl::9f0464e9-3007-4295-9a82-300e2b94e28f" providerId="AD" clId="Web-{6145C4A4-D7BE-5DBE-C0E7-E7652F167366}" dt="2021-10-09T07:54:17.822" v="633"/>
          <ac:graphicFrameMkLst>
            <pc:docMk/>
            <pc:sldMk cId="1320496287" sldId="275"/>
            <ac:graphicFrameMk id="10" creationId="{EA1BC69A-7456-41DA-AED4-9542D0931E5D}"/>
          </ac:graphicFrameMkLst>
        </pc:graphicFrameChg>
        <pc:cxnChg chg="add del">
          <ac:chgData name="Jacqueline Juffer - Zeevat" userId="S::j.juffer-zeevat@ggzcentraal.nl::9f0464e9-3007-4295-9a82-300e2b94e28f" providerId="AD" clId="Web-{6145C4A4-D7BE-5DBE-C0E7-E7652F167366}" dt="2021-10-09T07:54:17.822" v="633"/>
          <ac:cxnSpMkLst>
            <pc:docMk/>
            <pc:sldMk cId="1320496287" sldId="275"/>
            <ac:cxnSpMk id="8" creationId="{0B5F7E3B-C5F1-40E0-A491-558BAFBC1127}"/>
          </ac:cxnSpMkLst>
        </pc:cxnChg>
      </pc:sldChg>
      <pc:sldChg chg="del">
        <pc:chgData name="Jacqueline Juffer - Zeevat" userId="S::j.juffer-zeevat@ggzcentraal.nl::9f0464e9-3007-4295-9a82-300e2b94e28f" providerId="AD" clId="Web-{6145C4A4-D7BE-5DBE-C0E7-E7652F167366}" dt="2021-10-09T07:06:32.122" v="34"/>
        <pc:sldMkLst>
          <pc:docMk/>
          <pc:sldMk cId="2488030509" sldId="275"/>
        </pc:sldMkLst>
      </pc:sldChg>
      <pc:sldChg chg="modSp new del">
        <pc:chgData name="Jacqueline Juffer - Zeevat" userId="S::j.juffer-zeevat@ggzcentraal.nl::9f0464e9-3007-4295-9a82-300e2b94e28f" providerId="AD" clId="Web-{6145C4A4-D7BE-5DBE-C0E7-E7652F167366}" dt="2021-10-09T07:21:44.828" v="102"/>
        <pc:sldMkLst>
          <pc:docMk/>
          <pc:sldMk cId="2891555553" sldId="275"/>
        </pc:sldMkLst>
        <pc:spChg chg="mod">
          <ac:chgData name="Jacqueline Juffer - Zeevat" userId="S::j.juffer-zeevat@ggzcentraal.nl::9f0464e9-3007-4295-9a82-300e2b94e28f" providerId="AD" clId="Web-{6145C4A4-D7BE-5DBE-C0E7-E7652F167366}" dt="2021-10-09T07:20:41.249" v="86" actId="20577"/>
          <ac:spMkLst>
            <pc:docMk/>
            <pc:sldMk cId="2891555553" sldId="275"/>
            <ac:spMk id="2" creationId="{1B00F399-23C4-4AFF-8597-5803C8C0F028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21:42.235" v="101" actId="20577"/>
          <ac:spMkLst>
            <pc:docMk/>
            <pc:sldMk cId="2891555553" sldId="275"/>
            <ac:spMk id="3" creationId="{47292F16-4745-4459-AD8D-AD188D1FA0EC}"/>
          </ac:spMkLst>
        </pc:spChg>
      </pc:sldChg>
      <pc:sldChg chg="addSp modSp new mod setBg">
        <pc:chgData name="Jacqueline Juffer - Zeevat" userId="S::j.juffer-zeevat@ggzcentraal.nl::9f0464e9-3007-4295-9a82-300e2b94e28f" providerId="AD" clId="Web-{6145C4A4-D7BE-5DBE-C0E7-E7652F167366}" dt="2021-10-09T07:29:44.711" v="262" actId="20577"/>
        <pc:sldMkLst>
          <pc:docMk/>
          <pc:sldMk cId="1540203030" sldId="276"/>
        </pc:sldMkLst>
        <pc:spChg chg="mod">
          <ac:chgData name="Jacqueline Juffer - Zeevat" userId="S::j.juffer-zeevat@ggzcentraal.nl::9f0464e9-3007-4295-9a82-300e2b94e28f" providerId="AD" clId="Web-{6145C4A4-D7BE-5DBE-C0E7-E7652F167366}" dt="2021-10-09T07:29:17.258" v="252"/>
          <ac:spMkLst>
            <pc:docMk/>
            <pc:sldMk cId="1540203030" sldId="276"/>
            <ac:spMk id="2" creationId="{0B5DCC2F-1F3F-44EA-8C5C-290AECCE34E3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29:44.711" v="262" actId="20577"/>
          <ac:spMkLst>
            <pc:docMk/>
            <pc:sldMk cId="1540203030" sldId="276"/>
            <ac:spMk id="3" creationId="{E8C420C8-5F82-42BF-8B40-0ABC25118873}"/>
          </ac:spMkLst>
        </pc:spChg>
        <pc:picChg chg="add mod">
          <ac:chgData name="Jacqueline Juffer - Zeevat" userId="S::j.juffer-zeevat@ggzcentraal.nl::9f0464e9-3007-4295-9a82-300e2b94e28f" providerId="AD" clId="Web-{6145C4A4-D7BE-5DBE-C0E7-E7652F167366}" dt="2021-10-09T07:29:17.258" v="252"/>
          <ac:picMkLst>
            <pc:docMk/>
            <pc:sldMk cId="1540203030" sldId="276"/>
            <ac:picMk id="4" creationId="{B04085B1-BC1D-4AC6-A5DF-2AA53129DE63}"/>
          </ac:picMkLst>
        </pc:picChg>
      </pc:sldChg>
      <pc:sldChg chg="del">
        <pc:chgData name="Jacqueline Juffer - Zeevat" userId="S::j.juffer-zeevat@ggzcentraal.nl::9f0464e9-3007-4295-9a82-300e2b94e28f" providerId="AD" clId="Web-{6145C4A4-D7BE-5DBE-C0E7-E7652F167366}" dt="2021-10-09T07:06:38.466" v="35"/>
        <pc:sldMkLst>
          <pc:docMk/>
          <pc:sldMk cId="3874886241" sldId="276"/>
        </pc:sldMkLst>
      </pc:sldChg>
      <pc:sldChg chg="addSp modSp new mod setBg">
        <pc:chgData name="Jacqueline Juffer - Zeevat" userId="S::j.juffer-zeevat@ggzcentraal.nl::9f0464e9-3007-4295-9a82-300e2b94e28f" providerId="AD" clId="Web-{6145C4A4-D7BE-5DBE-C0E7-E7652F167366}" dt="2021-10-09T07:36:57.539" v="361" actId="20577"/>
        <pc:sldMkLst>
          <pc:docMk/>
          <pc:sldMk cId="1938881252" sldId="277"/>
        </pc:sldMkLst>
        <pc:spChg chg="mod">
          <ac:chgData name="Jacqueline Juffer - Zeevat" userId="S::j.juffer-zeevat@ggzcentraal.nl::9f0464e9-3007-4295-9a82-300e2b94e28f" providerId="AD" clId="Web-{6145C4A4-D7BE-5DBE-C0E7-E7652F167366}" dt="2021-10-09T07:28:00.486" v="250"/>
          <ac:spMkLst>
            <pc:docMk/>
            <pc:sldMk cId="1938881252" sldId="277"/>
            <ac:spMk id="2" creationId="{C23E9EC5-4B94-4E48-8360-E10633757104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36:57.539" v="361" actId="20577"/>
          <ac:spMkLst>
            <pc:docMk/>
            <pc:sldMk cId="1938881252" sldId="277"/>
            <ac:spMk id="3" creationId="{17CCC33F-E550-4209-8DFC-990E04AA17AE}"/>
          </ac:spMkLst>
        </pc:spChg>
        <pc:picChg chg="add mod">
          <ac:chgData name="Jacqueline Juffer - Zeevat" userId="S::j.juffer-zeevat@ggzcentraal.nl::9f0464e9-3007-4295-9a82-300e2b94e28f" providerId="AD" clId="Web-{6145C4A4-D7BE-5DBE-C0E7-E7652F167366}" dt="2021-10-09T07:28:00.486" v="250"/>
          <ac:picMkLst>
            <pc:docMk/>
            <pc:sldMk cId="1938881252" sldId="277"/>
            <ac:picMk id="4" creationId="{2E502483-9B44-47B2-8ED3-C583FEC1CCC2}"/>
          </ac:picMkLst>
        </pc:picChg>
      </pc:sldChg>
      <pc:sldChg chg="addSp modSp new mod setBg">
        <pc:chgData name="Jacqueline Juffer - Zeevat" userId="S::j.juffer-zeevat@ggzcentraal.nl::9f0464e9-3007-4295-9a82-300e2b94e28f" providerId="AD" clId="Web-{6145C4A4-D7BE-5DBE-C0E7-E7652F167366}" dt="2021-10-09T07:55:10.995" v="634"/>
        <pc:sldMkLst>
          <pc:docMk/>
          <pc:sldMk cId="1808866447" sldId="278"/>
        </pc:sldMkLst>
        <pc:spChg chg="mo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2" creationId="{057B946C-84E4-487C-A279-72B80F8307DA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3" creationId="{0E76B883-3014-49A7-BEE9-7F81BE34B950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13" creationId="{3F088236-D655-4F88-B238-E16762358025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15" creationId="{3DAC0C92-199E-475C-9390-119A9B027276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17" creationId="{C4CFB339-0ED8-4FE2-9EF1-6D1375B8499B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19" creationId="{31896C80-2069-4431-9C19-83B913734490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21" creationId="{BF120A21-0841-4823-B0C4-28AEBCEF9B78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23" creationId="{DBB05BAE-BBD3-4289-899F-A6851503C6B0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5:10.995" v="634"/>
          <ac:spMkLst>
            <pc:docMk/>
            <pc:sldMk cId="1808866447" sldId="278"/>
            <ac:spMk id="25" creationId="{9874D11C-36F5-4BBE-A490-019A54E953B0}"/>
          </ac:spMkLst>
        </pc:spChg>
        <pc:picChg chg="add mod ord">
          <ac:chgData name="Jacqueline Juffer - Zeevat" userId="S::j.juffer-zeevat@ggzcentraal.nl::9f0464e9-3007-4295-9a82-300e2b94e28f" providerId="AD" clId="Web-{6145C4A4-D7BE-5DBE-C0E7-E7652F167366}" dt="2021-10-09T07:55:10.995" v="634"/>
          <ac:picMkLst>
            <pc:docMk/>
            <pc:sldMk cId="1808866447" sldId="278"/>
            <ac:picMk id="4" creationId="{63E56A77-2DAA-4B2B-A342-311322D800D9}"/>
          </ac:picMkLst>
        </pc:picChg>
        <pc:cxnChg chg="add">
          <ac:chgData name="Jacqueline Juffer - Zeevat" userId="S::j.juffer-zeevat@ggzcentraal.nl::9f0464e9-3007-4295-9a82-300e2b94e28f" providerId="AD" clId="Web-{6145C4A4-D7BE-5DBE-C0E7-E7652F167366}" dt="2021-10-09T07:55:10.995" v="634"/>
          <ac:cxnSpMkLst>
            <pc:docMk/>
            <pc:sldMk cId="1808866447" sldId="278"/>
            <ac:cxnSpMk id="9" creationId="{64FA5DFF-7FE6-4855-84E6-DFA78EE978BD}"/>
          </ac:cxnSpMkLst>
        </pc:cxnChg>
        <pc:cxnChg chg="add">
          <ac:chgData name="Jacqueline Juffer - Zeevat" userId="S::j.juffer-zeevat@ggzcentraal.nl::9f0464e9-3007-4295-9a82-300e2b94e28f" providerId="AD" clId="Web-{6145C4A4-D7BE-5DBE-C0E7-E7652F167366}" dt="2021-10-09T07:55:10.995" v="634"/>
          <ac:cxnSpMkLst>
            <pc:docMk/>
            <pc:sldMk cId="1808866447" sldId="278"/>
            <ac:cxnSpMk id="11" creationId="{2AFD8CBA-54A3-4363-991B-B9C631BBFA74}"/>
          </ac:cxnSpMkLst>
        </pc:cxnChg>
      </pc:sldChg>
      <pc:sldChg chg="addSp delSp modSp new mod setBg">
        <pc:chgData name="Jacqueline Juffer - Zeevat" userId="S::j.juffer-zeevat@ggzcentraal.nl::9f0464e9-3007-4295-9a82-300e2b94e28f" providerId="AD" clId="Web-{6145C4A4-D7BE-5DBE-C0E7-E7652F167366}" dt="2021-10-09T08:07:38.735" v="669"/>
        <pc:sldMkLst>
          <pc:docMk/>
          <pc:sldMk cId="2615583000" sldId="279"/>
        </pc:sldMkLst>
        <pc:spChg chg="mod">
          <ac:chgData name="Jacqueline Juffer - Zeevat" userId="S::j.juffer-zeevat@ggzcentraal.nl::9f0464e9-3007-4295-9a82-300e2b94e28f" providerId="AD" clId="Web-{6145C4A4-D7BE-5DBE-C0E7-E7652F167366}" dt="2021-10-09T08:07:38.735" v="669"/>
          <ac:spMkLst>
            <pc:docMk/>
            <pc:sldMk cId="2615583000" sldId="279"/>
            <ac:spMk id="2" creationId="{BC224FAB-78BA-49B9-8272-5E9762A09555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8:07:38.735" v="669"/>
          <ac:spMkLst>
            <pc:docMk/>
            <pc:sldMk cId="2615583000" sldId="279"/>
            <ac:spMk id="3" creationId="{FDC1B471-929A-4C0B-ADE1-36AF2C775EFE}"/>
          </ac:spMkLst>
        </pc:spChg>
        <pc:picChg chg="add del mod">
          <ac:chgData name="Jacqueline Juffer - Zeevat" userId="S::j.juffer-zeevat@ggzcentraal.nl::9f0464e9-3007-4295-9a82-300e2b94e28f" providerId="AD" clId="Web-{6145C4A4-D7BE-5DBE-C0E7-E7652F167366}" dt="2021-10-09T08:06:41.390" v="661"/>
          <ac:picMkLst>
            <pc:docMk/>
            <pc:sldMk cId="2615583000" sldId="279"/>
            <ac:picMk id="4" creationId="{6587787B-B60F-44D9-82D5-BCB7204AB8B2}"/>
          </ac:picMkLst>
        </pc:picChg>
        <pc:picChg chg="add mod">
          <ac:chgData name="Jacqueline Juffer - Zeevat" userId="S::j.juffer-zeevat@ggzcentraal.nl::9f0464e9-3007-4295-9a82-300e2b94e28f" providerId="AD" clId="Web-{6145C4A4-D7BE-5DBE-C0E7-E7652F167366}" dt="2021-10-09T08:07:38.735" v="669"/>
          <ac:picMkLst>
            <pc:docMk/>
            <pc:sldMk cId="2615583000" sldId="279"/>
            <ac:picMk id="5" creationId="{125C736C-628E-4303-ACD0-9C180E57806B}"/>
          </ac:picMkLst>
        </pc:picChg>
      </pc:sldChg>
      <pc:sldChg chg="addSp modSp new mod setBg">
        <pc:chgData name="Jacqueline Juffer - Zeevat" userId="S::j.juffer-zeevat@ggzcentraal.nl::9f0464e9-3007-4295-9a82-300e2b94e28f" providerId="AD" clId="Web-{6145C4A4-D7BE-5DBE-C0E7-E7652F167366}" dt="2021-10-09T07:58:23.936" v="639"/>
        <pc:sldMkLst>
          <pc:docMk/>
          <pc:sldMk cId="243987044" sldId="280"/>
        </pc:sldMkLst>
        <pc:spChg chg="mod">
          <ac:chgData name="Jacqueline Juffer - Zeevat" userId="S::j.juffer-zeevat@ggzcentraal.nl::9f0464e9-3007-4295-9a82-300e2b94e28f" providerId="AD" clId="Web-{6145C4A4-D7BE-5DBE-C0E7-E7652F167366}" dt="2021-10-09T07:58:23.936" v="639"/>
          <ac:spMkLst>
            <pc:docMk/>
            <pc:sldMk cId="243987044" sldId="280"/>
            <ac:spMk id="2" creationId="{98FDD6B4-DC4E-4CDE-A876-E9ACD7499663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58:23.936" v="639"/>
          <ac:spMkLst>
            <pc:docMk/>
            <pc:sldMk cId="243987044" sldId="280"/>
            <ac:spMk id="3" creationId="{901C153C-DE41-4788-BF25-1E79B36F13C2}"/>
          </ac:spMkLst>
        </pc:spChg>
        <pc:picChg chg="add mod">
          <ac:chgData name="Jacqueline Juffer - Zeevat" userId="S::j.juffer-zeevat@ggzcentraal.nl::9f0464e9-3007-4295-9a82-300e2b94e28f" providerId="AD" clId="Web-{6145C4A4-D7BE-5DBE-C0E7-E7652F167366}" dt="2021-10-09T07:58:23.936" v="639"/>
          <ac:picMkLst>
            <pc:docMk/>
            <pc:sldMk cId="243987044" sldId="280"/>
            <ac:picMk id="4" creationId="{022C7802-5059-4137-B0CD-5C93F4BFE24F}"/>
          </ac:picMkLst>
        </pc:picChg>
      </pc:sldChg>
      <pc:sldChg chg="addSp delSp modSp new mod setBg">
        <pc:chgData name="Jacqueline Juffer - Zeevat" userId="S::j.juffer-zeevat@ggzcentraal.nl::9f0464e9-3007-4295-9a82-300e2b94e28f" providerId="AD" clId="Web-{6145C4A4-D7BE-5DBE-C0E7-E7652F167366}" dt="2021-10-09T07:58:37.326" v="640"/>
        <pc:sldMkLst>
          <pc:docMk/>
          <pc:sldMk cId="869967648" sldId="281"/>
        </pc:sldMkLst>
        <pc:spChg chg="mod">
          <ac:chgData name="Jacqueline Juffer - Zeevat" userId="S::j.juffer-zeevat@ggzcentraal.nl::9f0464e9-3007-4295-9a82-300e2b94e28f" providerId="AD" clId="Web-{6145C4A4-D7BE-5DBE-C0E7-E7652F167366}" dt="2021-10-09T07:58:37.326" v="640"/>
          <ac:spMkLst>
            <pc:docMk/>
            <pc:sldMk cId="869967648" sldId="281"/>
            <ac:spMk id="2" creationId="{958FA098-F4BA-4884-8820-F9E44CF23341}"/>
          </ac:spMkLst>
        </pc:spChg>
        <pc:spChg chg="del mod">
          <ac:chgData name="Jacqueline Juffer - Zeevat" userId="S::j.juffer-zeevat@ggzcentraal.nl::9f0464e9-3007-4295-9a82-300e2b94e28f" providerId="AD" clId="Web-{6145C4A4-D7BE-5DBE-C0E7-E7652F167366}" dt="2021-10-09T07:58:37.326" v="640"/>
          <ac:spMkLst>
            <pc:docMk/>
            <pc:sldMk cId="869967648" sldId="281"/>
            <ac:spMk id="3" creationId="{CBE7E4DC-8B66-4E5F-A69A-FB747E016192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8:37.326" v="640"/>
          <ac:spMkLst>
            <pc:docMk/>
            <pc:sldMk cId="869967648" sldId="281"/>
            <ac:spMk id="9" creationId="{CB5AA8A5-25CC-4295-892F-367FCDAF2BF6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8:37.326" v="640"/>
          <ac:spMkLst>
            <pc:docMk/>
            <pc:sldMk cId="869967648" sldId="281"/>
            <ac:spMk id="22" creationId="{24C6BC13-FB1E-48CC-B421-3D06039728B4}"/>
          </ac:spMkLst>
        </pc:spChg>
        <pc:grpChg chg="add">
          <ac:chgData name="Jacqueline Juffer - Zeevat" userId="S::j.juffer-zeevat@ggzcentraal.nl::9f0464e9-3007-4295-9a82-300e2b94e28f" providerId="AD" clId="Web-{6145C4A4-D7BE-5DBE-C0E7-E7652F167366}" dt="2021-10-09T07:58:37.326" v="640"/>
          <ac:grpSpMkLst>
            <pc:docMk/>
            <pc:sldMk cId="869967648" sldId="281"/>
            <ac:grpSpMk id="11" creationId="{09DD65AA-8280-4962-92F3-DF1CB53349DB}"/>
          </ac:grpSpMkLst>
        </pc:grpChg>
        <pc:graphicFrameChg chg="add">
          <ac:chgData name="Jacqueline Juffer - Zeevat" userId="S::j.juffer-zeevat@ggzcentraal.nl::9f0464e9-3007-4295-9a82-300e2b94e28f" providerId="AD" clId="Web-{6145C4A4-D7BE-5DBE-C0E7-E7652F167366}" dt="2021-10-09T07:58:37.326" v="640"/>
          <ac:graphicFrameMkLst>
            <pc:docMk/>
            <pc:sldMk cId="869967648" sldId="281"/>
            <ac:graphicFrameMk id="5" creationId="{43E01CB2-9F3A-41A3-8371-9E36249F3C7D}"/>
          </ac:graphicFrameMkLst>
        </pc:graphicFrameChg>
      </pc:sldChg>
      <pc:sldChg chg="addSp modSp new mod setBg">
        <pc:chgData name="Jacqueline Juffer - Zeevat" userId="S::j.juffer-zeevat@ggzcentraal.nl::9f0464e9-3007-4295-9a82-300e2b94e28f" providerId="AD" clId="Web-{6145C4A4-D7BE-5DBE-C0E7-E7652F167366}" dt="2021-10-09T07:44:17.493" v="476"/>
        <pc:sldMkLst>
          <pc:docMk/>
          <pc:sldMk cId="484709840" sldId="282"/>
        </pc:sldMkLst>
        <pc:spChg chg="mod">
          <ac:chgData name="Jacqueline Juffer - Zeevat" userId="S::j.juffer-zeevat@ggzcentraal.nl::9f0464e9-3007-4295-9a82-300e2b94e28f" providerId="AD" clId="Web-{6145C4A4-D7BE-5DBE-C0E7-E7652F167366}" dt="2021-10-09T07:44:17.493" v="476"/>
          <ac:spMkLst>
            <pc:docMk/>
            <pc:sldMk cId="484709840" sldId="282"/>
            <ac:spMk id="2" creationId="{64C4B6B3-9812-42F2-A74F-635C72AF70DF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44:17.493" v="476"/>
          <ac:spMkLst>
            <pc:docMk/>
            <pc:sldMk cId="484709840" sldId="282"/>
            <ac:spMk id="3" creationId="{57E4CEC5-2656-4222-8BBE-2F53007BEF2E}"/>
          </ac:spMkLst>
        </pc:spChg>
        <pc:picChg chg="add mod">
          <ac:chgData name="Jacqueline Juffer - Zeevat" userId="S::j.juffer-zeevat@ggzcentraal.nl::9f0464e9-3007-4295-9a82-300e2b94e28f" providerId="AD" clId="Web-{6145C4A4-D7BE-5DBE-C0E7-E7652F167366}" dt="2021-10-09T07:44:17.493" v="476"/>
          <ac:picMkLst>
            <pc:docMk/>
            <pc:sldMk cId="484709840" sldId="282"/>
            <ac:picMk id="4" creationId="{E61E7EBE-DD9C-413D-8794-E755E0141AB0}"/>
          </ac:picMkLst>
        </pc:picChg>
      </pc:sldChg>
      <pc:sldChg chg="addSp modSp new mod setBg">
        <pc:chgData name="Jacqueline Juffer - Zeevat" userId="S::j.juffer-zeevat@ggzcentraal.nl::9f0464e9-3007-4295-9a82-300e2b94e28f" providerId="AD" clId="Web-{6145C4A4-D7BE-5DBE-C0E7-E7652F167366}" dt="2021-10-09T07:48:36.671" v="568"/>
        <pc:sldMkLst>
          <pc:docMk/>
          <pc:sldMk cId="3398163662" sldId="283"/>
        </pc:sldMkLst>
        <pc:spChg chg="mod">
          <ac:chgData name="Jacqueline Juffer - Zeevat" userId="S::j.juffer-zeevat@ggzcentraal.nl::9f0464e9-3007-4295-9a82-300e2b94e28f" providerId="AD" clId="Web-{6145C4A4-D7BE-5DBE-C0E7-E7652F167366}" dt="2021-10-09T07:48:36.671" v="568"/>
          <ac:spMkLst>
            <pc:docMk/>
            <pc:sldMk cId="3398163662" sldId="283"/>
            <ac:spMk id="2" creationId="{119B17E7-40C6-4A6D-B761-AB8A4E0BA80E}"/>
          </ac:spMkLst>
        </pc:spChg>
        <pc:spChg chg="mod">
          <ac:chgData name="Jacqueline Juffer - Zeevat" userId="S::j.juffer-zeevat@ggzcentraal.nl::9f0464e9-3007-4295-9a82-300e2b94e28f" providerId="AD" clId="Web-{6145C4A4-D7BE-5DBE-C0E7-E7652F167366}" dt="2021-10-09T07:48:36.671" v="568"/>
          <ac:spMkLst>
            <pc:docMk/>
            <pc:sldMk cId="3398163662" sldId="283"/>
            <ac:spMk id="3" creationId="{63772694-4FE6-4D3A-873C-E57D2F0B3939}"/>
          </ac:spMkLst>
        </pc:spChg>
        <pc:picChg chg="add mod">
          <ac:chgData name="Jacqueline Juffer - Zeevat" userId="S::j.juffer-zeevat@ggzcentraal.nl::9f0464e9-3007-4295-9a82-300e2b94e28f" providerId="AD" clId="Web-{6145C4A4-D7BE-5DBE-C0E7-E7652F167366}" dt="2021-10-09T07:48:36.671" v="568"/>
          <ac:picMkLst>
            <pc:docMk/>
            <pc:sldMk cId="3398163662" sldId="283"/>
            <ac:picMk id="4" creationId="{4C8AD281-5A57-456D-9699-C2FBFC0A23A1}"/>
          </ac:picMkLst>
        </pc:picChg>
      </pc:sldChg>
      <pc:sldChg chg="addSp delSp modSp new mod setBg">
        <pc:chgData name="Jacqueline Juffer - Zeevat" userId="S::j.juffer-zeevat@ggzcentraal.nl::9f0464e9-3007-4295-9a82-300e2b94e28f" providerId="AD" clId="Web-{6145C4A4-D7BE-5DBE-C0E7-E7652F167366}" dt="2021-10-09T07:59:29.484" v="641"/>
        <pc:sldMkLst>
          <pc:docMk/>
          <pc:sldMk cId="3073111322" sldId="284"/>
        </pc:sldMkLst>
        <pc:spChg chg="mod">
          <ac:chgData name="Jacqueline Juffer - Zeevat" userId="S::j.juffer-zeevat@ggzcentraal.nl::9f0464e9-3007-4295-9a82-300e2b94e28f" providerId="AD" clId="Web-{6145C4A4-D7BE-5DBE-C0E7-E7652F167366}" dt="2021-10-09T07:59:29.484" v="641"/>
          <ac:spMkLst>
            <pc:docMk/>
            <pc:sldMk cId="3073111322" sldId="284"/>
            <ac:spMk id="2" creationId="{5C40A519-AE70-4EEC-BB3E-3C3C83B239AA}"/>
          </ac:spMkLst>
        </pc:spChg>
        <pc:spChg chg="del mod">
          <ac:chgData name="Jacqueline Juffer - Zeevat" userId="S::j.juffer-zeevat@ggzcentraal.nl::9f0464e9-3007-4295-9a82-300e2b94e28f" providerId="AD" clId="Web-{6145C4A4-D7BE-5DBE-C0E7-E7652F167366}" dt="2021-10-09T07:59:29.484" v="641"/>
          <ac:spMkLst>
            <pc:docMk/>
            <pc:sldMk cId="3073111322" sldId="284"/>
            <ac:spMk id="3" creationId="{5626FD71-5F92-4557-83A9-D1B9B3F4EE7D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9:29.484" v="641"/>
          <ac:spMkLst>
            <pc:docMk/>
            <pc:sldMk cId="3073111322" sldId="284"/>
            <ac:spMk id="9" creationId="{CB5AA8A5-25CC-4295-892F-367FCDAF2BF6}"/>
          </ac:spMkLst>
        </pc:spChg>
        <pc:spChg chg="add">
          <ac:chgData name="Jacqueline Juffer - Zeevat" userId="S::j.juffer-zeevat@ggzcentraal.nl::9f0464e9-3007-4295-9a82-300e2b94e28f" providerId="AD" clId="Web-{6145C4A4-D7BE-5DBE-C0E7-E7652F167366}" dt="2021-10-09T07:59:29.484" v="641"/>
          <ac:spMkLst>
            <pc:docMk/>
            <pc:sldMk cId="3073111322" sldId="284"/>
            <ac:spMk id="22" creationId="{24C6BC13-FB1E-48CC-B421-3D06039728B4}"/>
          </ac:spMkLst>
        </pc:spChg>
        <pc:grpChg chg="add">
          <ac:chgData name="Jacqueline Juffer - Zeevat" userId="S::j.juffer-zeevat@ggzcentraal.nl::9f0464e9-3007-4295-9a82-300e2b94e28f" providerId="AD" clId="Web-{6145C4A4-D7BE-5DBE-C0E7-E7652F167366}" dt="2021-10-09T07:59:29.484" v="641"/>
          <ac:grpSpMkLst>
            <pc:docMk/>
            <pc:sldMk cId="3073111322" sldId="284"/>
            <ac:grpSpMk id="11" creationId="{09DD65AA-8280-4962-92F3-DF1CB53349DB}"/>
          </ac:grpSpMkLst>
        </pc:grpChg>
        <pc:graphicFrameChg chg="add">
          <ac:chgData name="Jacqueline Juffer - Zeevat" userId="S::j.juffer-zeevat@ggzcentraal.nl::9f0464e9-3007-4295-9a82-300e2b94e28f" providerId="AD" clId="Web-{6145C4A4-D7BE-5DBE-C0E7-E7652F167366}" dt="2021-10-09T07:59:29.484" v="641"/>
          <ac:graphicFrameMkLst>
            <pc:docMk/>
            <pc:sldMk cId="3073111322" sldId="284"/>
            <ac:graphicFrameMk id="5" creationId="{5E2852B6-7E9E-42BB-B308-5513E815A769}"/>
          </ac:graphicFrameMkLst>
        </pc:graphicFrameChg>
      </pc:sldChg>
      <pc:sldChg chg="new del">
        <pc:chgData name="Jacqueline Juffer - Zeevat" userId="S::j.juffer-zeevat@ggzcentraal.nl::9f0464e9-3007-4295-9a82-300e2b94e28f" providerId="AD" clId="Web-{6145C4A4-D7BE-5DBE-C0E7-E7652F167366}" dt="2021-10-09T07:52:27.610" v="625"/>
        <pc:sldMkLst>
          <pc:docMk/>
          <pc:sldMk cId="3371421403" sldId="285"/>
        </pc:sldMkLst>
      </pc:sldChg>
      <pc:sldChg chg="add del replId">
        <pc:chgData name="Jacqueline Juffer - Zeevat" userId="S::j.juffer-zeevat@ggzcentraal.nl::9f0464e9-3007-4295-9a82-300e2b94e28f" providerId="AD" clId="Web-{6145C4A4-D7BE-5DBE-C0E7-E7652F167366}" dt="2021-10-09T08:07:49.422" v="670"/>
        <pc:sldMkLst>
          <pc:docMk/>
          <pc:sldMk cId="4112050484" sldId="286"/>
        </pc:sldMkLst>
      </pc:sldChg>
    </pc:docChg>
  </pc:docChgLst>
  <pc:docChgLst>
    <pc:chgData name="Jacqueline Juffer - Zeevat" userId="9f0464e9-3007-4295-9a82-300e2b94e28f" providerId="ADAL" clId="{331847BD-4888-470A-A43F-C3AEF5B7FE3D}"/>
    <pc:docChg chg="undo custSel addSld delSld modSld addSection delSection">
      <pc:chgData name="Jacqueline Juffer - Zeevat" userId="9f0464e9-3007-4295-9a82-300e2b94e28f" providerId="ADAL" clId="{331847BD-4888-470A-A43F-C3AEF5B7FE3D}" dt="2022-01-16T11:07:39.671" v="2587" actId="26606"/>
      <pc:docMkLst>
        <pc:docMk/>
      </pc:docMkLst>
      <pc:sldChg chg="modSp mod">
        <pc:chgData name="Jacqueline Juffer - Zeevat" userId="9f0464e9-3007-4295-9a82-300e2b94e28f" providerId="ADAL" clId="{331847BD-4888-470A-A43F-C3AEF5B7FE3D}" dt="2022-01-16T11:05:51.377" v="2584" actId="20577"/>
        <pc:sldMkLst>
          <pc:docMk/>
          <pc:sldMk cId="341232725" sldId="266"/>
        </pc:sldMkLst>
        <pc:spChg chg="mod">
          <ac:chgData name="Jacqueline Juffer - Zeevat" userId="9f0464e9-3007-4295-9a82-300e2b94e28f" providerId="ADAL" clId="{331847BD-4888-470A-A43F-C3AEF5B7FE3D}" dt="2022-01-16T11:05:51.377" v="2584" actId="20577"/>
          <ac:spMkLst>
            <pc:docMk/>
            <pc:sldMk cId="341232725" sldId="266"/>
            <ac:spMk id="3" creationId="{FA39496B-90FF-47F1-9483-E038AACA9CCF}"/>
          </ac:spMkLst>
        </pc:spChg>
      </pc:sldChg>
      <pc:sldChg chg="addSp delSp modSp mod">
        <pc:chgData name="Jacqueline Juffer - Zeevat" userId="9f0464e9-3007-4295-9a82-300e2b94e28f" providerId="ADAL" clId="{331847BD-4888-470A-A43F-C3AEF5B7FE3D}" dt="2022-01-13T09:18:37.651" v="1746" actId="26606"/>
        <pc:sldMkLst>
          <pc:docMk/>
          <pc:sldMk cId="1976601856" sldId="274"/>
        </pc:sldMkLst>
        <pc:spChg chg="mod">
          <ac:chgData name="Jacqueline Juffer - Zeevat" userId="9f0464e9-3007-4295-9a82-300e2b94e28f" providerId="ADAL" clId="{331847BD-4888-470A-A43F-C3AEF5B7FE3D}" dt="2022-01-13T09:18:37.651" v="1746" actId="26606"/>
          <ac:spMkLst>
            <pc:docMk/>
            <pc:sldMk cId="1976601856" sldId="274"/>
            <ac:spMk id="2" creationId="{E8EA1DD2-C261-400A-9B10-2917B2C00F2C}"/>
          </ac:spMkLst>
        </pc:spChg>
        <pc:spChg chg="add del">
          <ac:chgData name="Jacqueline Juffer - Zeevat" userId="9f0464e9-3007-4295-9a82-300e2b94e28f" providerId="ADAL" clId="{331847BD-4888-470A-A43F-C3AEF5B7FE3D}" dt="2022-01-13T09:18:37.651" v="1746" actId="26606"/>
          <ac:spMkLst>
            <pc:docMk/>
            <pc:sldMk cId="1976601856" sldId="274"/>
            <ac:spMk id="3" creationId="{EC0F1ACD-ADD0-4E7E-95FE-9AA2CA80763E}"/>
          </ac:spMkLst>
        </pc:spChg>
        <pc:spChg chg="add del">
          <ac:chgData name="Jacqueline Juffer - Zeevat" userId="9f0464e9-3007-4295-9a82-300e2b94e28f" providerId="ADAL" clId="{331847BD-4888-470A-A43F-C3AEF5B7FE3D}" dt="2022-01-13T09:18:37.651" v="1746" actId="26606"/>
          <ac:spMkLst>
            <pc:docMk/>
            <pc:sldMk cId="1976601856" sldId="274"/>
            <ac:spMk id="8" creationId="{603AE127-802C-459A-A612-DB85B67F0DC0}"/>
          </ac:spMkLst>
        </pc:spChg>
        <pc:spChg chg="add del">
          <ac:chgData name="Jacqueline Juffer - Zeevat" userId="9f0464e9-3007-4295-9a82-300e2b94e28f" providerId="ADAL" clId="{331847BD-4888-470A-A43F-C3AEF5B7FE3D}" dt="2022-01-13T09:18:37.651" v="1746" actId="26606"/>
          <ac:spMkLst>
            <pc:docMk/>
            <pc:sldMk cId="1976601856" sldId="274"/>
            <ac:spMk id="10" creationId="{9323D83D-50D6-4040-A58B-FCEA340F886A}"/>
          </ac:spMkLst>
        </pc:spChg>
        <pc:spChg chg="add del">
          <ac:chgData name="Jacqueline Juffer - Zeevat" userId="9f0464e9-3007-4295-9a82-300e2b94e28f" providerId="ADAL" clId="{331847BD-4888-470A-A43F-C3AEF5B7FE3D}" dt="2022-01-13T09:18:37.651" v="1746" actId="26606"/>
          <ac:spMkLst>
            <pc:docMk/>
            <pc:sldMk cId="1976601856" sldId="274"/>
            <ac:spMk id="14" creationId="{F10FD715-4DCE-4779-B634-EC78315EA213}"/>
          </ac:spMkLst>
        </pc:spChg>
        <pc:spChg chg="add">
          <ac:chgData name="Jacqueline Juffer - Zeevat" userId="9f0464e9-3007-4295-9a82-300e2b94e28f" providerId="ADAL" clId="{331847BD-4888-470A-A43F-C3AEF5B7FE3D}" dt="2022-01-13T09:18:37.651" v="1746" actId="26606"/>
          <ac:spMkLst>
            <pc:docMk/>
            <pc:sldMk cId="1976601856" sldId="274"/>
            <ac:spMk id="17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8:53:04.726" v="4" actId="26606"/>
          <ac:spMkLst>
            <pc:docMk/>
            <pc:sldMk cId="1976601856" sldId="274"/>
            <ac:spMk id="20" creationId="{45B71F80-1F92-4074-84D9-16A062B215B3}"/>
          </ac:spMkLst>
        </pc:spChg>
        <pc:spChg chg="add del">
          <ac:chgData name="Jacqueline Juffer - Zeevat" userId="9f0464e9-3007-4295-9a82-300e2b94e28f" providerId="ADAL" clId="{331847BD-4888-470A-A43F-C3AEF5B7FE3D}" dt="2022-01-13T08:53:04.726" v="4" actId="26606"/>
          <ac:spMkLst>
            <pc:docMk/>
            <pc:sldMk cId="1976601856" sldId="274"/>
            <ac:spMk id="22" creationId="{7209C9DA-6E0D-46D9-8275-C52222D8CCAC}"/>
          </ac:spMkLst>
        </pc:spChg>
        <pc:spChg chg="add del">
          <ac:chgData name="Jacqueline Juffer - Zeevat" userId="9f0464e9-3007-4295-9a82-300e2b94e28f" providerId="ADAL" clId="{331847BD-4888-470A-A43F-C3AEF5B7FE3D}" dt="2022-01-13T08:53:04.726" v="4" actId="26606"/>
          <ac:spMkLst>
            <pc:docMk/>
            <pc:sldMk cId="1976601856" sldId="274"/>
            <ac:spMk id="24" creationId="{3EB57A4D-E0D0-46DA-B339-F24CA46FA70B}"/>
          </ac:spMkLst>
        </pc:spChg>
        <pc:spChg chg="add del">
          <ac:chgData name="Jacqueline Juffer - Zeevat" userId="9f0464e9-3007-4295-9a82-300e2b94e28f" providerId="ADAL" clId="{331847BD-4888-470A-A43F-C3AEF5B7FE3D}" dt="2022-01-13T08:54:30.957" v="10" actId="26606"/>
          <ac:spMkLst>
            <pc:docMk/>
            <pc:sldMk cId="1976601856" sldId="274"/>
            <ac:spMk id="26" creationId="{EC0F1ACD-ADD0-4E7E-95FE-9AA2CA80763E}"/>
          </ac:spMkLst>
        </pc:spChg>
        <pc:spChg chg="add">
          <ac:chgData name="Jacqueline Juffer - Zeevat" userId="9f0464e9-3007-4295-9a82-300e2b94e28f" providerId="ADAL" clId="{331847BD-4888-470A-A43F-C3AEF5B7FE3D}" dt="2022-01-13T09:18:37.651" v="1746" actId="26606"/>
          <ac:spMkLst>
            <pc:docMk/>
            <pc:sldMk cId="1976601856" sldId="274"/>
            <ac:spMk id="33" creationId="{24C6BC13-FB1E-48CC-B421-3D06039728B4}"/>
          </ac:spMkLst>
        </pc:spChg>
        <pc:grpChg chg="add">
          <ac:chgData name="Jacqueline Juffer - Zeevat" userId="9f0464e9-3007-4295-9a82-300e2b94e28f" providerId="ADAL" clId="{331847BD-4888-470A-A43F-C3AEF5B7FE3D}" dt="2022-01-13T09:18:37.651" v="1746" actId="26606"/>
          <ac:grpSpMkLst>
            <pc:docMk/>
            <pc:sldMk cId="1976601856" sldId="274"/>
            <ac:grpSpMk id="18" creationId="{09DD65AA-8280-4962-92F3-DF1CB53349DB}"/>
          </ac:grpSpMkLst>
        </pc:grpChg>
        <pc:graphicFrameChg chg="add del">
          <ac:chgData name="Jacqueline Juffer - Zeevat" userId="9f0464e9-3007-4295-9a82-300e2b94e28f" providerId="ADAL" clId="{331847BD-4888-470A-A43F-C3AEF5B7FE3D}" dt="2022-01-13T08:53:04.726" v="4" actId="26606"/>
          <ac:graphicFrameMkLst>
            <pc:docMk/>
            <pc:sldMk cId="1976601856" sldId="274"/>
            <ac:graphicFrameMk id="16" creationId="{AE768B23-3875-4509-A62B-B1DBCC96C61A}"/>
          </ac:graphicFrameMkLst>
        </pc:graphicFrameChg>
        <pc:graphicFrameChg chg="add">
          <ac:chgData name="Jacqueline Juffer - Zeevat" userId="9f0464e9-3007-4295-9a82-300e2b94e28f" providerId="ADAL" clId="{331847BD-4888-470A-A43F-C3AEF5B7FE3D}" dt="2022-01-13T09:18:37.651" v="1746" actId="26606"/>
          <ac:graphicFrameMkLst>
            <pc:docMk/>
            <pc:sldMk cId="1976601856" sldId="274"/>
            <ac:graphicFrameMk id="34" creationId="{54AB5361-7B5F-4AB3-88CC-C65CBBF2BC20}"/>
          </ac:graphicFrameMkLst>
        </pc:graphicFrameChg>
        <pc:cxnChg chg="add del">
          <ac:chgData name="Jacqueline Juffer - Zeevat" userId="9f0464e9-3007-4295-9a82-300e2b94e28f" providerId="ADAL" clId="{331847BD-4888-470A-A43F-C3AEF5B7FE3D}" dt="2022-01-13T09:18:37.651" v="1746" actId="26606"/>
          <ac:cxnSpMkLst>
            <pc:docMk/>
            <pc:sldMk cId="1976601856" sldId="274"/>
            <ac:cxnSpMk id="12" creationId="{1A1FE6BB-DFB2-4080-9B5E-076EF5DDE67B}"/>
          </ac:cxnSpMkLst>
        </pc:cxnChg>
        <pc:cxnChg chg="add del">
          <ac:chgData name="Jacqueline Juffer - Zeevat" userId="9f0464e9-3007-4295-9a82-300e2b94e28f" providerId="ADAL" clId="{331847BD-4888-470A-A43F-C3AEF5B7FE3D}" dt="2022-01-13T08:54:30.957" v="10" actId="26606"/>
          <ac:cxnSpMkLst>
            <pc:docMk/>
            <pc:sldMk cId="1976601856" sldId="274"/>
            <ac:cxnSpMk id="19" creationId="{0B5F7E3B-C5F1-40E0-A491-558BAFBC1127}"/>
          </ac:cxnSpMkLst>
        </pc:cxnChg>
      </pc:sldChg>
      <pc:sldChg chg="addSp delSp modSp mod">
        <pc:chgData name="Jacqueline Juffer - Zeevat" userId="9f0464e9-3007-4295-9a82-300e2b94e28f" providerId="ADAL" clId="{331847BD-4888-470A-A43F-C3AEF5B7FE3D}" dt="2022-01-16T11:07:39.671" v="2587" actId="26606"/>
        <pc:sldMkLst>
          <pc:docMk/>
          <pc:sldMk cId="1320496287" sldId="275"/>
        </pc:sldMkLst>
        <pc:spChg chg="del">
          <ac:chgData name="Jacqueline Juffer - Zeevat" userId="9f0464e9-3007-4295-9a82-300e2b94e28f" providerId="ADAL" clId="{331847BD-4888-470A-A43F-C3AEF5B7FE3D}" dt="2022-01-13T09:18:53.286" v="1747" actId="26606"/>
          <ac:spMkLst>
            <pc:docMk/>
            <pc:sldMk cId="1320496287" sldId="275"/>
            <ac:spMk id="14" creationId="{CB5AA8A5-25CC-4295-892F-367FCDAF2BF6}"/>
          </ac:spMkLst>
        </pc:spChg>
        <pc:spChg chg="del">
          <ac:chgData name="Jacqueline Juffer - Zeevat" userId="9f0464e9-3007-4295-9a82-300e2b94e28f" providerId="ADAL" clId="{331847BD-4888-470A-A43F-C3AEF5B7FE3D}" dt="2022-01-13T09:18:53.286" v="1747" actId="26606"/>
          <ac:spMkLst>
            <pc:docMk/>
            <pc:sldMk cId="1320496287" sldId="275"/>
            <ac:spMk id="27" creationId="{24C6BC13-FB1E-48CC-B421-3D06039728B4}"/>
          </ac:spMkLst>
        </pc:spChg>
        <pc:spChg chg="add del">
          <ac:chgData name="Jacqueline Juffer - Zeevat" userId="9f0464e9-3007-4295-9a82-300e2b94e28f" providerId="ADAL" clId="{331847BD-4888-470A-A43F-C3AEF5B7FE3D}" dt="2022-01-16T11:07:39.671" v="2587" actId="26606"/>
          <ac:spMkLst>
            <pc:docMk/>
            <pc:sldMk cId="1320496287" sldId="275"/>
            <ac:spMk id="32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6T11:07:39.671" v="2587" actId="26606"/>
          <ac:spMkLst>
            <pc:docMk/>
            <pc:sldMk cId="1320496287" sldId="275"/>
            <ac:spMk id="45" creationId="{24C6BC13-FB1E-48CC-B421-3D06039728B4}"/>
          </ac:spMkLst>
        </pc:spChg>
        <pc:spChg chg="add">
          <ac:chgData name="Jacqueline Juffer - Zeevat" userId="9f0464e9-3007-4295-9a82-300e2b94e28f" providerId="ADAL" clId="{331847BD-4888-470A-A43F-C3AEF5B7FE3D}" dt="2022-01-16T11:07:39.671" v="2587" actId="26606"/>
          <ac:spMkLst>
            <pc:docMk/>
            <pc:sldMk cId="1320496287" sldId="275"/>
            <ac:spMk id="50" creationId="{CB5AA8A5-25CC-4295-892F-367FCDAF2BF6}"/>
          </ac:spMkLst>
        </pc:spChg>
        <pc:spChg chg="add">
          <ac:chgData name="Jacqueline Juffer - Zeevat" userId="9f0464e9-3007-4295-9a82-300e2b94e28f" providerId="ADAL" clId="{331847BD-4888-470A-A43F-C3AEF5B7FE3D}" dt="2022-01-16T11:07:39.671" v="2587" actId="26606"/>
          <ac:spMkLst>
            <pc:docMk/>
            <pc:sldMk cId="1320496287" sldId="275"/>
            <ac:spMk id="63" creationId="{24C6BC13-FB1E-48CC-B421-3D06039728B4}"/>
          </ac:spMkLst>
        </pc:spChg>
        <pc:grpChg chg="del">
          <ac:chgData name="Jacqueline Juffer - Zeevat" userId="9f0464e9-3007-4295-9a82-300e2b94e28f" providerId="ADAL" clId="{331847BD-4888-470A-A43F-C3AEF5B7FE3D}" dt="2022-01-13T09:18:53.286" v="1747" actId="26606"/>
          <ac:grpSpMkLst>
            <pc:docMk/>
            <pc:sldMk cId="1320496287" sldId="275"/>
            <ac:grpSpMk id="16" creationId="{09DD65AA-8280-4962-92F3-DF1CB53349DB}"/>
          </ac:grpSpMkLst>
        </pc:grpChg>
        <pc:grpChg chg="add del">
          <ac:chgData name="Jacqueline Juffer - Zeevat" userId="9f0464e9-3007-4295-9a82-300e2b94e28f" providerId="ADAL" clId="{331847BD-4888-470A-A43F-C3AEF5B7FE3D}" dt="2022-01-16T11:07:39.671" v="2587" actId="26606"/>
          <ac:grpSpMkLst>
            <pc:docMk/>
            <pc:sldMk cId="1320496287" sldId="275"/>
            <ac:grpSpMk id="34" creationId="{09DD65AA-8280-4962-92F3-DF1CB53349DB}"/>
          </ac:grpSpMkLst>
        </pc:grpChg>
        <pc:grpChg chg="add">
          <ac:chgData name="Jacqueline Juffer - Zeevat" userId="9f0464e9-3007-4295-9a82-300e2b94e28f" providerId="ADAL" clId="{331847BD-4888-470A-A43F-C3AEF5B7FE3D}" dt="2022-01-16T11:07:39.671" v="2587" actId="26606"/>
          <ac:grpSpMkLst>
            <pc:docMk/>
            <pc:sldMk cId="1320496287" sldId="275"/>
            <ac:grpSpMk id="52" creationId="{09DD65AA-8280-4962-92F3-DF1CB53349DB}"/>
          </ac:grpSpMkLst>
        </pc:grpChg>
        <pc:graphicFrameChg chg="mod modGraphic">
          <ac:chgData name="Jacqueline Juffer - Zeevat" userId="9f0464e9-3007-4295-9a82-300e2b94e28f" providerId="ADAL" clId="{331847BD-4888-470A-A43F-C3AEF5B7FE3D}" dt="2022-01-16T11:07:39.671" v="2587" actId="26606"/>
          <ac:graphicFrameMkLst>
            <pc:docMk/>
            <pc:sldMk cId="1320496287" sldId="275"/>
            <ac:graphicFrameMk id="10" creationId="{EA1BC69A-7456-41DA-AED4-9542D0931E5D}"/>
          </ac:graphicFrameMkLst>
        </pc:graphicFrameChg>
      </pc:sldChg>
      <pc:sldChg chg="modSp mod">
        <pc:chgData name="Jacqueline Juffer - Zeevat" userId="9f0464e9-3007-4295-9a82-300e2b94e28f" providerId="ADAL" clId="{331847BD-4888-470A-A43F-C3AEF5B7FE3D}" dt="2022-01-13T09:29:52.757" v="1959" actId="20577"/>
        <pc:sldMkLst>
          <pc:docMk/>
          <pc:sldMk cId="243987044" sldId="280"/>
        </pc:sldMkLst>
        <pc:spChg chg="mod">
          <ac:chgData name="Jacqueline Juffer - Zeevat" userId="9f0464e9-3007-4295-9a82-300e2b94e28f" providerId="ADAL" clId="{331847BD-4888-470A-A43F-C3AEF5B7FE3D}" dt="2022-01-13T09:29:52.757" v="1959" actId="20577"/>
          <ac:spMkLst>
            <pc:docMk/>
            <pc:sldMk cId="243987044" sldId="280"/>
            <ac:spMk id="3" creationId="{901C153C-DE41-4788-BF25-1E79B36F13C2}"/>
          </ac:spMkLst>
        </pc:spChg>
      </pc:sldChg>
      <pc:sldChg chg="addSp delSp modSp mod">
        <pc:chgData name="Jacqueline Juffer - Zeevat" userId="9f0464e9-3007-4295-9a82-300e2b94e28f" providerId="ADAL" clId="{331847BD-4888-470A-A43F-C3AEF5B7FE3D}" dt="2022-01-13T08:54:50.175" v="12" actId="26606"/>
        <pc:sldMkLst>
          <pc:docMk/>
          <pc:sldMk cId="484709840" sldId="282"/>
        </pc:sldMkLst>
        <pc:spChg chg="mo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2" creationId="{64C4B6B3-9812-42F2-A74F-635C72AF70DF}"/>
          </ac:spMkLst>
        </pc:spChg>
        <pc:spChg chg="mod or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3" creationId="{57E4CEC5-2656-4222-8BBE-2F53007BEF2E}"/>
          </ac:spMkLst>
        </pc:spChg>
        <pc:spChg chg="add del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6" creationId="{3BCB5F6A-9EB0-40B0-9D13-3023E9A20508}"/>
          </ac:spMkLst>
        </pc:spChg>
        <pc:spChg chg="ad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12" creationId="{3F088236-D655-4F88-B238-E16762358025}"/>
          </ac:spMkLst>
        </pc:spChg>
        <pc:spChg chg="add del">
          <ac:chgData name="Jacqueline Juffer - Zeevat" userId="9f0464e9-3007-4295-9a82-300e2b94e28f" providerId="ADAL" clId="{331847BD-4888-470A-A43F-C3AEF5B7FE3D}" dt="2022-01-13T08:54:21.064" v="7" actId="26606"/>
          <ac:spMkLst>
            <pc:docMk/>
            <pc:sldMk cId="484709840" sldId="282"/>
            <ac:spMk id="13" creationId="{3F088236-D655-4F88-B238-E16762358025}"/>
          </ac:spMkLst>
        </pc:spChg>
        <pc:spChg chg="ad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14" creationId="{3DAC0C92-199E-475C-9390-119A9B027276}"/>
          </ac:spMkLst>
        </pc:spChg>
        <pc:spChg chg="add del">
          <ac:chgData name="Jacqueline Juffer - Zeevat" userId="9f0464e9-3007-4295-9a82-300e2b94e28f" providerId="ADAL" clId="{331847BD-4888-470A-A43F-C3AEF5B7FE3D}" dt="2022-01-13T08:54:21.064" v="7" actId="26606"/>
          <ac:spMkLst>
            <pc:docMk/>
            <pc:sldMk cId="484709840" sldId="282"/>
            <ac:spMk id="15" creationId="{3DAC0C92-199E-475C-9390-119A9B027276}"/>
          </ac:spMkLst>
        </pc:spChg>
        <pc:spChg chg="ad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16" creationId="{C4CFB339-0ED8-4FE2-9EF1-6D1375B8499B}"/>
          </ac:spMkLst>
        </pc:spChg>
        <pc:spChg chg="add del">
          <ac:chgData name="Jacqueline Juffer - Zeevat" userId="9f0464e9-3007-4295-9a82-300e2b94e28f" providerId="ADAL" clId="{331847BD-4888-470A-A43F-C3AEF5B7FE3D}" dt="2022-01-13T08:54:21.064" v="7" actId="26606"/>
          <ac:spMkLst>
            <pc:docMk/>
            <pc:sldMk cId="484709840" sldId="282"/>
            <ac:spMk id="17" creationId="{C4CFB339-0ED8-4FE2-9EF1-6D1375B8499B}"/>
          </ac:spMkLst>
        </pc:spChg>
        <pc:spChg chg="ad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18" creationId="{31896C80-2069-4431-9C19-83B913734490}"/>
          </ac:spMkLst>
        </pc:spChg>
        <pc:spChg chg="add del">
          <ac:chgData name="Jacqueline Juffer - Zeevat" userId="9f0464e9-3007-4295-9a82-300e2b94e28f" providerId="ADAL" clId="{331847BD-4888-470A-A43F-C3AEF5B7FE3D}" dt="2022-01-13T08:54:21.064" v="7" actId="26606"/>
          <ac:spMkLst>
            <pc:docMk/>
            <pc:sldMk cId="484709840" sldId="282"/>
            <ac:spMk id="19" creationId="{31896C80-2069-4431-9C19-83B913734490}"/>
          </ac:spMkLst>
        </pc:spChg>
        <pc:spChg chg="ad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20" creationId="{BF120A21-0841-4823-B0C4-28AEBCEF9B78}"/>
          </ac:spMkLst>
        </pc:spChg>
        <pc:spChg chg="add del">
          <ac:chgData name="Jacqueline Juffer - Zeevat" userId="9f0464e9-3007-4295-9a82-300e2b94e28f" providerId="ADAL" clId="{331847BD-4888-470A-A43F-C3AEF5B7FE3D}" dt="2022-01-13T08:54:21.064" v="7" actId="26606"/>
          <ac:spMkLst>
            <pc:docMk/>
            <pc:sldMk cId="484709840" sldId="282"/>
            <ac:spMk id="21" creationId="{BF120A21-0841-4823-B0C4-28AEBCEF9B78}"/>
          </ac:spMkLst>
        </pc:spChg>
        <pc:spChg chg="ad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22" creationId="{DBB05BAE-BBD3-4289-899F-A6851503C6B0}"/>
          </ac:spMkLst>
        </pc:spChg>
        <pc:spChg chg="add del">
          <ac:chgData name="Jacqueline Juffer - Zeevat" userId="9f0464e9-3007-4295-9a82-300e2b94e28f" providerId="ADAL" clId="{331847BD-4888-470A-A43F-C3AEF5B7FE3D}" dt="2022-01-13T08:54:21.064" v="7" actId="26606"/>
          <ac:spMkLst>
            <pc:docMk/>
            <pc:sldMk cId="484709840" sldId="282"/>
            <ac:spMk id="23" creationId="{DBB05BAE-BBD3-4289-899F-A6851503C6B0}"/>
          </ac:spMkLst>
        </pc:spChg>
        <pc:spChg chg="add">
          <ac:chgData name="Jacqueline Juffer - Zeevat" userId="9f0464e9-3007-4295-9a82-300e2b94e28f" providerId="ADAL" clId="{331847BD-4888-470A-A43F-C3AEF5B7FE3D}" dt="2022-01-13T08:54:50.175" v="12" actId="26606"/>
          <ac:spMkLst>
            <pc:docMk/>
            <pc:sldMk cId="484709840" sldId="282"/>
            <ac:spMk id="24" creationId="{9874D11C-36F5-4BBE-A490-019A54E953B0}"/>
          </ac:spMkLst>
        </pc:spChg>
        <pc:spChg chg="add del">
          <ac:chgData name="Jacqueline Juffer - Zeevat" userId="9f0464e9-3007-4295-9a82-300e2b94e28f" providerId="ADAL" clId="{331847BD-4888-470A-A43F-C3AEF5B7FE3D}" dt="2022-01-13T08:54:21.064" v="7" actId="26606"/>
          <ac:spMkLst>
            <pc:docMk/>
            <pc:sldMk cId="484709840" sldId="282"/>
            <ac:spMk id="25" creationId="{9874D11C-36F5-4BBE-A490-019A54E953B0}"/>
          </ac:spMkLst>
        </pc:spChg>
        <pc:spChg chg="add del">
          <ac:chgData name="Jacqueline Juffer - Zeevat" userId="9f0464e9-3007-4295-9a82-300e2b94e28f" providerId="ADAL" clId="{331847BD-4888-470A-A43F-C3AEF5B7FE3D}" dt="2022-01-13T08:54:24.926" v="9" actId="26606"/>
          <ac:spMkLst>
            <pc:docMk/>
            <pc:sldMk cId="484709840" sldId="282"/>
            <ac:spMk id="27" creationId="{A5EC319D-0FEA-4B95-A3EA-01E35672C95B}"/>
          </ac:spMkLst>
        </pc:spChg>
        <pc:spChg chg="add del">
          <ac:chgData name="Jacqueline Juffer - Zeevat" userId="9f0464e9-3007-4295-9a82-300e2b94e28f" providerId="ADAL" clId="{331847BD-4888-470A-A43F-C3AEF5B7FE3D}" dt="2022-01-13T08:54:24.926" v="9" actId="26606"/>
          <ac:spMkLst>
            <pc:docMk/>
            <pc:sldMk cId="484709840" sldId="282"/>
            <ac:spMk id="28" creationId="{A65AC7D1-EAA9-48F5-B509-60A7F50BF703}"/>
          </ac:spMkLst>
        </pc:spChg>
        <pc:spChg chg="add del">
          <ac:chgData name="Jacqueline Juffer - Zeevat" userId="9f0464e9-3007-4295-9a82-300e2b94e28f" providerId="ADAL" clId="{331847BD-4888-470A-A43F-C3AEF5B7FE3D}" dt="2022-01-13T08:54:24.926" v="9" actId="26606"/>
          <ac:spMkLst>
            <pc:docMk/>
            <pc:sldMk cId="484709840" sldId="282"/>
            <ac:spMk id="29" creationId="{D6320AF9-619A-4175-865B-5663E1AEF4C5}"/>
          </ac:spMkLst>
        </pc:spChg>
        <pc:spChg chg="add del">
          <ac:chgData name="Jacqueline Juffer - Zeevat" userId="9f0464e9-3007-4295-9a82-300e2b94e28f" providerId="ADAL" clId="{331847BD-4888-470A-A43F-C3AEF5B7FE3D}" dt="2022-01-13T08:54:24.926" v="9" actId="26606"/>
          <ac:spMkLst>
            <pc:docMk/>
            <pc:sldMk cId="484709840" sldId="282"/>
            <ac:spMk id="32" creationId="{7E018740-5C2B-4A41-AC1A-7E68D1EC1954}"/>
          </ac:spMkLst>
        </pc:spChg>
        <pc:spChg chg="add del">
          <ac:chgData name="Jacqueline Juffer - Zeevat" userId="9f0464e9-3007-4295-9a82-300e2b94e28f" providerId="ADAL" clId="{331847BD-4888-470A-A43F-C3AEF5B7FE3D}" dt="2022-01-13T08:54:24.926" v="9" actId="26606"/>
          <ac:spMkLst>
            <pc:docMk/>
            <pc:sldMk cId="484709840" sldId="282"/>
            <ac:spMk id="33" creationId="{166F75A4-C475-4941-8EE2-B80A06A2C1BB}"/>
          </ac:spMkLst>
        </pc:spChg>
        <pc:spChg chg="add del">
          <ac:chgData name="Jacqueline Juffer - Zeevat" userId="9f0464e9-3007-4295-9a82-300e2b94e28f" providerId="ADAL" clId="{331847BD-4888-470A-A43F-C3AEF5B7FE3D}" dt="2022-01-13T08:54:24.926" v="9" actId="26606"/>
          <ac:spMkLst>
            <pc:docMk/>
            <pc:sldMk cId="484709840" sldId="282"/>
            <ac:spMk id="34" creationId="{A032553A-72E8-4B0D-8405-FF9771C9AF05}"/>
          </ac:spMkLst>
        </pc:spChg>
        <pc:spChg chg="add del">
          <ac:chgData name="Jacqueline Juffer - Zeevat" userId="9f0464e9-3007-4295-9a82-300e2b94e28f" providerId="ADAL" clId="{331847BD-4888-470A-A43F-C3AEF5B7FE3D}" dt="2022-01-13T08:54:24.926" v="9" actId="26606"/>
          <ac:spMkLst>
            <pc:docMk/>
            <pc:sldMk cId="484709840" sldId="282"/>
            <ac:spMk id="35" creationId="{765800AC-C3B9-498E-87BC-29FAE4C76B21}"/>
          </ac:spMkLst>
        </pc:spChg>
        <pc:spChg chg="add del">
          <ac:chgData name="Jacqueline Juffer - Zeevat" userId="9f0464e9-3007-4295-9a82-300e2b94e28f" providerId="ADAL" clId="{331847BD-4888-470A-A43F-C3AEF5B7FE3D}" dt="2022-01-13T08:54:24.926" v="9" actId="26606"/>
          <ac:spMkLst>
            <pc:docMk/>
            <pc:sldMk cId="484709840" sldId="282"/>
            <ac:spMk id="36" creationId="{1F9D6ACB-2FF4-49F9-978A-E0D5327FC635}"/>
          </ac:spMkLst>
        </pc:spChg>
        <pc:picChg chg="mod ord">
          <ac:chgData name="Jacqueline Juffer - Zeevat" userId="9f0464e9-3007-4295-9a82-300e2b94e28f" providerId="ADAL" clId="{331847BD-4888-470A-A43F-C3AEF5B7FE3D}" dt="2022-01-13T08:54:50.175" v="12" actId="26606"/>
          <ac:picMkLst>
            <pc:docMk/>
            <pc:sldMk cId="484709840" sldId="282"/>
            <ac:picMk id="4" creationId="{E61E7EBE-DD9C-413D-8794-E755E0141AB0}"/>
          </ac:picMkLst>
        </pc:picChg>
        <pc:cxnChg chg="add">
          <ac:chgData name="Jacqueline Juffer - Zeevat" userId="9f0464e9-3007-4295-9a82-300e2b94e28f" providerId="ADAL" clId="{331847BD-4888-470A-A43F-C3AEF5B7FE3D}" dt="2022-01-13T08:54:50.175" v="12" actId="26606"/>
          <ac:cxnSpMkLst>
            <pc:docMk/>
            <pc:sldMk cId="484709840" sldId="282"/>
            <ac:cxnSpMk id="8" creationId="{64FA5DFF-7FE6-4855-84E6-DFA78EE978BD}"/>
          </ac:cxnSpMkLst>
        </pc:cxnChg>
        <pc:cxnChg chg="add del">
          <ac:chgData name="Jacqueline Juffer - Zeevat" userId="9f0464e9-3007-4295-9a82-300e2b94e28f" providerId="ADAL" clId="{331847BD-4888-470A-A43F-C3AEF5B7FE3D}" dt="2022-01-13T08:54:21.064" v="7" actId="26606"/>
          <ac:cxnSpMkLst>
            <pc:docMk/>
            <pc:sldMk cId="484709840" sldId="282"/>
            <ac:cxnSpMk id="9" creationId="{64FA5DFF-7FE6-4855-84E6-DFA78EE978BD}"/>
          </ac:cxnSpMkLst>
        </pc:cxnChg>
        <pc:cxnChg chg="add">
          <ac:chgData name="Jacqueline Juffer - Zeevat" userId="9f0464e9-3007-4295-9a82-300e2b94e28f" providerId="ADAL" clId="{331847BD-4888-470A-A43F-C3AEF5B7FE3D}" dt="2022-01-13T08:54:50.175" v="12" actId="26606"/>
          <ac:cxnSpMkLst>
            <pc:docMk/>
            <pc:sldMk cId="484709840" sldId="282"/>
            <ac:cxnSpMk id="10" creationId="{2AFD8CBA-54A3-4363-991B-B9C631BBFA74}"/>
          </ac:cxnSpMkLst>
        </pc:cxnChg>
        <pc:cxnChg chg="add del">
          <ac:chgData name="Jacqueline Juffer - Zeevat" userId="9f0464e9-3007-4295-9a82-300e2b94e28f" providerId="ADAL" clId="{331847BD-4888-470A-A43F-C3AEF5B7FE3D}" dt="2022-01-13T08:54:21.064" v="7" actId="26606"/>
          <ac:cxnSpMkLst>
            <pc:docMk/>
            <pc:sldMk cId="484709840" sldId="282"/>
            <ac:cxnSpMk id="11" creationId="{2AFD8CBA-54A3-4363-991B-B9C631BBFA74}"/>
          </ac:cxnSpMkLst>
        </pc:cxnChg>
        <pc:cxnChg chg="add del">
          <ac:chgData name="Jacqueline Juffer - Zeevat" userId="9f0464e9-3007-4295-9a82-300e2b94e28f" providerId="ADAL" clId="{331847BD-4888-470A-A43F-C3AEF5B7FE3D}" dt="2022-01-13T08:54:24.926" v="9" actId="26606"/>
          <ac:cxnSpMkLst>
            <pc:docMk/>
            <pc:sldMk cId="484709840" sldId="282"/>
            <ac:cxnSpMk id="30" creationId="{063B6EC6-D752-4EE7-908B-F8F19E8C7FEA}"/>
          </ac:cxnSpMkLst>
        </pc:cxnChg>
        <pc:cxnChg chg="add del">
          <ac:chgData name="Jacqueline Juffer - Zeevat" userId="9f0464e9-3007-4295-9a82-300e2b94e28f" providerId="ADAL" clId="{331847BD-4888-470A-A43F-C3AEF5B7FE3D}" dt="2022-01-13T08:54:24.926" v="9" actId="26606"/>
          <ac:cxnSpMkLst>
            <pc:docMk/>
            <pc:sldMk cId="484709840" sldId="282"/>
            <ac:cxnSpMk id="31" creationId="{EFECD4E8-AD3E-4228-82A2-9461958EA94D}"/>
          </ac:cxnSpMkLst>
        </pc:cxnChg>
      </pc:sldChg>
      <pc:sldChg chg="modSp mod">
        <pc:chgData name="Jacqueline Juffer - Zeevat" userId="9f0464e9-3007-4295-9a82-300e2b94e28f" providerId="ADAL" clId="{331847BD-4888-470A-A43F-C3AEF5B7FE3D}" dt="2022-01-16T11:05:14.202" v="2537" actId="20577"/>
        <pc:sldMkLst>
          <pc:docMk/>
          <pc:sldMk cId="3398163662" sldId="283"/>
        </pc:sldMkLst>
        <pc:spChg chg="mod">
          <ac:chgData name="Jacqueline Juffer - Zeevat" userId="9f0464e9-3007-4295-9a82-300e2b94e28f" providerId="ADAL" clId="{331847BD-4888-470A-A43F-C3AEF5B7FE3D}" dt="2022-01-16T11:05:14.202" v="2537" actId="20577"/>
          <ac:spMkLst>
            <pc:docMk/>
            <pc:sldMk cId="3398163662" sldId="283"/>
            <ac:spMk id="3" creationId="{63772694-4FE6-4D3A-873C-E57D2F0B3939}"/>
          </ac:spMkLst>
        </pc:spChg>
      </pc:sldChg>
      <pc:sldChg chg="delSp modSp">
        <pc:chgData name="Jacqueline Juffer - Zeevat" userId="9f0464e9-3007-4295-9a82-300e2b94e28f" providerId="ADAL" clId="{331847BD-4888-470A-A43F-C3AEF5B7FE3D}" dt="2022-01-13T09:31:35.645" v="2003"/>
        <pc:sldMkLst>
          <pc:docMk/>
          <pc:sldMk cId="3073111322" sldId="284"/>
        </pc:sldMkLst>
        <pc:graphicFrameChg chg="mod">
          <ac:chgData name="Jacqueline Juffer - Zeevat" userId="9f0464e9-3007-4295-9a82-300e2b94e28f" providerId="ADAL" clId="{331847BD-4888-470A-A43F-C3AEF5B7FE3D}" dt="2022-01-13T08:55:23.002" v="24" actId="20577"/>
          <ac:graphicFrameMkLst>
            <pc:docMk/>
            <pc:sldMk cId="3073111322" sldId="284"/>
            <ac:graphicFrameMk id="5" creationId="{5E2852B6-7E9E-42BB-B308-5513E815A769}"/>
          </ac:graphicFrameMkLst>
        </pc:graphicFrameChg>
        <pc:picChg chg="del">
          <ac:chgData name="Jacqueline Juffer - Zeevat" userId="9f0464e9-3007-4295-9a82-300e2b94e28f" providerId="ADAL" clId="{331847BD-4888-470A-A43F-C3AEF5B7FE3D}" dt="2022-01-13T09:30:54.561" v="2001"/>
          <ac:picMkLst>
            <pc:docMk/>
            <pc:sldMk cId="3073111322" sldId="284"/>
            <ac:picMk id="3" creationId="{C7F407B3-611E-40AD-A139-C5A80963E676}"/>
          </ac:picMkLst>
        </pc:picChg>
        <pc:picChg chg="del">
          <ac:chgData name="Jacqueline Juffer - Zeevat" userId="9f0464e9-3007-4295-9a82-300e2b94e28f" providerId="ADAL" clId="{331847BD-4888-470A-A43F-C3AEF5B7FE3D}" dt="2022-01-13T09:31:04.509" v="2002"/>
          <ac:picMkLst>
            <pc:docMk/>
            <pc:sldMk cId="3073111322" sldId="284"/>
            <ac:picMk id="4" creationId="{FCFCB1E4-98C8-4FFD-8573-E4A6A66D3ADC}"/>
          </ac:picMkLst>
        </pc:picChg>
        <pc:picChg chg="del">
          <ac:chgData name="Jacqueline Juffer - Zeevat" userId="9f0464e9-3007-4295-9a82-300e2b94e28f" providerId="ADAL" clId="{331847BD-4888-470A-A43F-C3AEF5B7FE3D}" dt="2022-01-13T09:31:35.645" v="2003"/>
          <ac:picMkLst>
            <pc:docMk/>
            <pc:sldMk cId="3073111322" sldId="284"/>
            <ac:picMk id="6" creationId="{87839A0F-D272-4DBA-AC25-31BE28500081}"/>
          </ac:picMkLst>
        </pc:picChg>
      </pc:sldChg>
      <pc:sldChg chg="modSp del mod">
        <pc:chgData name="Jacqueline Juffer - Zeevat" userId="9f0464e9-3007-4295-9a82-300e2b94e28f" providerId="ADAL" clId="{331847BD-4888-470A-A43F-C3AEF5B7FE3D}" dt="2022-01-13T08:55:52.454" v="28" actId="2696"/>
        <pc:sldMkLst>
          <pc:docMk/>
          <pc:sldMk cId="3611316554" sldId="285"/>
        </pc:sldMkLst>
        <pc:spChg chg="mod">
          <ac:chgData name="Jacqueline Juffer - Zeevat" userId="9f0464e9-3007-4295-9a82-300e2b94e28f" providerId="ADAL" clId="{331847BD-4888-470A-A43F-C3AEF5B7FE3D}" dt="2022-01-13T08:55:42.956" v="27" actId="20577"/>
          <ac:spMkLst>
            <pc:docMk/>
            <pc:sldMk cId="3611316554" sldId="285"/>
            <ac:spMk id="3" creationId="{C594D300-30D3-4651-9788-D807C09311B2}"/>
          </ac:spMkLst>
        </pc:spChg>
      </pc:sldChg>
      <pc:sldChg chg="addSp delSp modSp mod setBg">
        <pc:chgData name="Jacqueline Juffer - Zeevat" userId="9f0464e9-3007-4295-9a82-300e2b94e28f" providerId="ADAL" clId="{331847BD-4888-470A-A43F-C3AEF5B7FE3D}" dt="2022-01-16T10:56:38.579" v="2326" actId="20577"/>
        <pc:sldMkLst>
          <pc:docMk/>
          <pc:sldMk cId="4069166167" sldId="286"/>
        </pc:sldMkLst>
        <pc:spChg chg="mod">
          <ac:chgData name="Jacqueline Juffer - Zeevat" userId="9f0464e9-3007-4295-9a82-300e2b94e28f" providerId="ADAL" clId="{331847BD-4888-470A-A43F-C3AEF5B7FE3D}" dt="2022-01-13T08:52:44.044" v="2" actId="26606"/>
          <ac:spMkLst>
            <pc:docMk/>
            <pc:sldMk cId="4069166167" sldId="286"/>
            <ac:spMk id="2" creationId="{8E4BCD55-E36F-4A07-ACE2-DEA7C9C8AB07}"/>
          </ac:spMkLst>
        </pc:spChg>
        <pc:spChg chg="del mod">
          <ac:chgData name="Jacqueline Juffer - Zeevat" userId="9f0464e9-3007-4295-9a82-300e2b94e28f" providerId="ADAL" clId="{331847BD-4888-470A-A43F-C3AEF5B7FE3D}" dt="2022-01-13T08:52:44.044" v="2" actId="26606"/>
          <ac:spMkLst>
            <pc:docMk/>
            <pc:sldMk cId="4069166167" sldId="286"/>
            <ac:spMk id="3" creationId="{6B9A5ADD-DDA3-4A90-98C4-93A5102F16F2}"/>
          </ac:spMkLst>
        </pc:spChg>
        <pc:spChg chg="add">
          <ac:chgData name="Jacqueline Juffer - Zeevat" userId="9f0464e9-3007-4295-9a82-300e2b94e28f" providerId="ADAL" clId="{331847BD-4888-470A-A43F-C3AEF5B7FE3D}" dt="2022-01-13T08:52:44.044" v="2" actId="26606"/>
          <ac:spMkLst>
            <pc:docMk/>
            <pc:sldMk cId="4069166167" sldId="286"/>
            <ac:spMk id="9" creationId="{CB5AA8A5-25CC-4295-892F-367FCDAF2BF6}"/>
          </ac:spMkLst>
        </pc:spChg>
        <pc:spChg chg="add">
          <ac:chgData name="Jacqueline Juffer - Zeevat" userId="9f0464e9-3007-4295-9a82-300e2b94e28f" providerId="ADAL" clId="{331847BD-4888-470A-A43F-C3AEF5B7FE3D}" dt="2022-01-13T08:52:44.044" v="2" actId="26606"/>
          <ac:spMkLst>
            <pc:docMk/>
            <pc:sldMk cId="4069166167" sldId="286"/>
            <ac:spMk id="22" creationId="{24C6BC13-FB1E-48CC-B421-3D06039728B4}"/>
          </ac:spMkLst>
        </pc:spChg>
        <pc:grpChg chg="add">
          <ac:chgData name="Jacqueline Juffer - Zeevat" userId="9f0464e9-3007-4295-9a82-300e2b94e28f" providerId="ADAL" clId="{331847BD-4888-470A-A43F-C3AEF5B7FE3D}" dt="2022-01-13T08:52:44.044" v="2" actId="26606"/>
          <ac:grpSpMkLst>
            <pc:docMk/>
            <pc:sldMk cId="4069166167" sldId="286"/>
            <ac:grpSpMk id="11" creationId="{09DD65AA-8280-4962-92F3-DF1CB53349DB}"/>
          </ac:grpSpMkLst>
        </pc:grpChg>
        <pc:graphicFrameChg chg="add mod">
          <ac:chgData name="Jacqueline Juffer - Zeevat" userId="9f0464e9-3007-4295-9a82-300e2b94e28f" providerId="ADAL" clId="{331847BD-4888-470A-A43F-C3AEF5B7FE3D}" dt="2022-01-16T10:56:38.579" v="2326" actId="20577"/>
          <ac:graphicFrameMkLst>
            <pc:docMk/>
            <pc:sldMk cId="4069166167" sldId="286"/>
            <ac:graphicFrameMk id="5" creationId="{B199228E-6C06-4E58-BFD2-8EFC0CFB8C3F}"/>
          </ac:graphicFrameMkLst>
        </pc:graphicFrameChg>
        <pc:cxnChg chg="add del">
          <ac:chgData name="Jacqueline Juffer - Zeevat" userId="9f0464e9-3007-4295-9a82-300e2b94e28f" providerId="ADAL" clId="{331847BD-4888-470A-A43F-C3AEF5B7FE3D}" dt="2022-01-13T08:52:44.003" v="1" actId="26606"/>
          <ac:cxnSpMkLst>
            <pc:docMk/>
            <pc:sldMk cId="4069166167" sldId="286"/>
            <ac:cxnSpMk id="8" creationId="{0B5F7E3B-C5F1-40E0-A491-558BAFBC1127}"/>
          </ac:cxnSpMkLst>
        </pc:cxnChg>
      </pc:sldChg>
      <pc:sldChg chg="addSp delSp modSp new mod setBg">
        <pc:chgData name="Jacqueline Juffer - Zeevat" userId="9f0464e9-3007-4295-9a82-300e2b94e28f" providerId="ADAL" clId="{331847BD-4888-470A-A43F-C3AEF5B7FE3D}" dt="2022-01-16T11:04:36.264" v="2497" actId="20577"/>
        <pc:sldMkLst>
          <pc:docMk/>
          <pc:sldMk cId="1255322869" sldId="287"/>
        </pc:sldMkLst>
        <pc:spChg chg="mod">
          <ac:chgData name="Jacqueline Juffer - Zeevat" userId="9f0464e9-3007-4295-9a82-300e2b94e28f" providerId="ADAL" clId="{331847BD-4888-470A-A43F-C3AEF5B7FE3D}" dt="2022-01-16T11:04:36.264" v="2497" actId="20577"/>
          <ac:spMkLst>
            <pc:docMk/>
            <pc:sldMk cId="1255322869" sldId="287"/>
            <ac:spMk id="2" creationId="{E96C2AC4-5204-4D85-A4EE-C3EBF273AC91}"/>
          </ac:spMkLst>
        </pc:spChg>
        <pc:spChg chg="add del mod">
          <ac:chgData name="Jacqueline Juffer - Zeevat" userId="9f0464e9-3007-4295-9a82-300e2b94e28f" providerId="ADAL" clId="{331847BD-4888-470A-A43F-C3AEF5B7FE3D}" dt="2022-01-13T09:02:03.184" v="724" actId="26606"/>
          <ac:spMkLst>
            <pc:docMk/>
            <pc:sldMk cId="1255322869" sldId="287"/>
            <ac:spMk id="3" creationId="{52267E27-245A-49F4-A678-53062CC311BC}"/>
          </ac:spMkLst>
        </pc:spChg>
        <pc:spChg chg="add del">
          <ac:chgData name="Jacqueline Juffer - Zeevat" userId="9f0464e9-3007-4295-9a82-300e2b94e28f" providerId="ADAL" clId="{331847BD-4888-470A-A43F-C3AEF5B7FE3D}" dt="2022-01-13T09:02:03.184" v="724" actId="26606"/>
          <ac:spMkLst>
            <pc:docMk/>
            <pc:sldMk cId="1255322869" sldId="287"/>
            <ac:spMk id="10" creationId="{9323D83D-50D6-4040-A58B-FCEA340F886A}"/>
          </ac:spMkLst>
        </pc:spChg>
        <pc:spChg chg="add del">
          <ac:chgData name="Jacqueline Juffer - Zeevat" userId="9f0464e9-3007-4295-9a82-300e2b94e28f" providerId="ADAL" clId="{331847BD-4888-470A-A43F-C3AEF5B7FE3D}" dt="2022-01-13T09:02:03.184" v="724" actId="26606"/>
          <ac:spMkLst>
            <pc:docMk/>
            <pc:sldMk cId="1255322869" sldId="287"/>
            <ac:spMk id="11" creationId="{603AE127-802C-459A-A612-DB85B67F0DC0}"/>
          </ac:spMkLst>
        </pc:spChg>
        <pc:spChg chg="add del">
          <ac:chgData name="Jacqueline Juffer - Zeevat" userId="9f0464e9-3007-4295-9a82-300e2b94e28f" providerId="ADAL" clId="{331847BD-4888-470A-A43F-C3AEF5B7FE3D}" dt="2022-01-13T09:02:03.184" v="724" actId="26606"/>
          <ac:spMkLst>
            <pc:docMk/>
            <pc:sldMk cId="1255322869" sldId="287"/>
            <ac:spMk id="14" creationId="{F10FD715-4DCE-4779-B634-EC78315EA213}"/>
          </ac:spMkLst>
        </pc:spChg>
        <pc:spChg chg="add del">
          <ac:chgData name="Jacqueline Juffer - Zeevat" userId="9f0464e9-3007-4295-9a82-300e2b94e28f" providerId="ADAL" clId="{331847BD-4888-470A-A43F-C3AEF5B7FE3D}" dt="2022-01-13T09:01:57.084" v="721" actId="26606"/>
          <ac:spMkLst>
            <pc:docMk/>
            <pc:sldMk cId="1255322869" sldId="287"/>
            <ac:spMk id="20" creationId="{45B71F80-1F92-4074-84D9-16A062B215B3}"/>
          </ac:spMkLst>
        </pc:spChg>
        <pc:spChg chg="add del">
          <ac:chgData name="Jacqueline Juffer - Zeevat" userId="9f0464e9-3007-4295-9a82-300e2b94e28f" providerId="ADAL" clId="{331847BD-4888-470A-A43F-C3AEF5B7FE3D}" dt="2022-01-13T09:01:57.084" v="721" actId="26606"/>
          <ac:spMkLst>
            <pc:docMk/>
            <pc:sldMk cId="1255322869" sldId="287"/>
            <ac:spMk id="22" creationId="{7209C9DA-6E0D-46D9-8275-C52222D8CCAC}"/>
          </ac:spMkLst>
        </pc:spChg>
        <pc:spChg chg="add del">
          <ac:chgData name="Jacqueline Juffer - Zeevat" userId="9f0464e9-3007-4295-9a82-300e2b94e28f" providerId="ADAL" clId="{331847BD-4888-470A-A43F-C3AEF5B7FE3D}" dt="2022-01-13T09:01:57.084" v="721" actId="26606"/>
          <ac:spMkLst>
            <pc:docMk/>
            <pc:sldMk cId="1255322869" sldId="287"/>
            <ac:spMk id="24" creationId="{3EB57A4D-E0D0-46DA-B339-F24CA46FA70B}"/>
          </ac:spMkLst>
        </pc:spChg>
        <pc:spChg chg="add del">
          <ac:chgData name="Jacqueline Juffer - Zeevat" userId="9f0464e9-3007-4295-9a82-300e2b94e28f" providerId="ADAL" clId="{331847BD-4888-470A-A43F-C3AEF5B7FE3D}" dt="2022-01-13T09:02:03.119" v="723" actId="26606"/>
          <ac:spMkLst>
            <pc:docMk/>
            <pc:sldMk cId="1255322869" sldId="287"/>
            <ac:spMk id="32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02:03.119" v="723" actId="26606"/>
          <ac:spMkLst>
            <pc:docMk/>
            <pc:sldMk cId="1255322869" sldId="287"/>
            <ac:spMk id="33" creationId="{24C6BC13-FB1E-48CC-B421-3D06039728B4}"/>
          </ac:spMkLst>
        </pc:spChg>
        <pc:spChg chg="add">
          <ac:chgData name="Jacqueline Juffer - Zeevat" userId="9f0464e9-3007-4295-9a82-300e2b94e28f" providerId="ADAL" clId="{331847BD-4888-470A-A43F-C3AEF5B7FE3D}" dt="2022-01-13T09:02:03.184" v="724" actId="26606"/>
          <ac:spMkLst>
            <pc:docMk/>
            <pc:sldMk cId="1255322869" sldId="287"/>
            <ac:spMk id="38" creationId="{45B71F80-1F92-4074-84D9-16A062B215B3}"/>
          </ac:spMkLst>
        </pc:spChg>
        <pc:spChg chg="add">
          <ac:chgData name="Jacqueline Juffer - Zeevat" userId="9f0464e9-3007-4295-9a82-300e2b94e28f" providerId="ADAL" clId="{331847BD-4888-470A-A43F-C3AEF5B7FE3D}" dt="2022-01-13T09:02:03.184" v="724" actId="26606"/>
          <ac:spMkLst>
            <pc:docMk/>
            <pc:sldMk cId="1255322869" sldId="287"/>
            <ac:spMk id="39" creationId="{7209C9DA-6E0D-46D9-8275-C52222D8CCAC}"/>
          </ac:spMkLst>
        </pc:spChg>
        <pc:spChg chg="add">
          <ac:chgData name="Jacqueline Juffer - Zeevat" userId="9f0464e9-3007-4295-9a82-300e2b94e28f" providerId="ADAL" clId="{331847BD-4888-470A-A43F-C3AEF5B7FE3D}" dt="2022-01-13T09:02:03.184" v="724" actId="26606"/>
          <ac:spMkLst>
            <pc:docMk/>
            <pc:sldMk cId="1255322869" sldId="287"/>
            <ac:spMk id="40" creationId="{3EB57A4D-E0D0-46DA-B339-F24CA46FA70B}"/>
          </ac:spMkLst>
        </pc:spChg>
        <pc:grpChg chg="add del">
          <ac:chgData name="Jacqueline Juffer - Zeevat" userId="9f0464e9-3007-4295-9a82-300e2b94e28f" providerId="ADAL" clId="{331847BD-4888-470A-A43F-C3AEF5B7FE3D}" dt="2022-01-13T09:02:03.119" v="723" actId="26606"/>
          <ac:grpSpMkLst>
            <pc:docMk/>
            <pc:sldMk cId="1255322869" sldId="287"/>
            <ac:grpSpMk id="34" creationId="{09DD65AA-8280-4962-92F3-DF1CB53349DB}"/>
          </ac:grpSpMkLst>
        </pc:grpChg>
        <pc:graphicFrameChg chg="add del">
          <ac:chgData name="Jacqueline Juffer - Zeevat" userId="9f0464e9-3007-4295-9a82-300e2b94e28f" providerId="ADAL" clId="{331847BD-4888-470A-A43F-C3AEF5B7FE3D}" dt="2022-01-13T09:01:57.084" v="721" actId="26606"/>
          <ac:graphicFrameMkLst>
            <pc:docMk/>
            <pc:sldMk cId="1255322869" sldId="287"/>
            <ac:graphicFrameMk id="16" creationId="{7F5E8288-4F0D-4A83-8B62-BC8F6ECE89AF}"/>
          </ac:graphicFrameMkLst>
        </pc:graphicFrameChg>
        <pc:graphicFrameChg chg="add del">
          <ac:chgData name="Jacqueline Juffer - Zeevat" userId="9f0464e9-3007-4295-9a82-300e2b94e28f" providerId="ADAL" clId="{331847BD-4888-470A-A43F-C3AEF5B7FE3D}" dt="2022-01-13T09:02:03.119" v="723" actId="26606"/>
          <ac:graphicFrameMkLst>
            <pc:docMk/>
            <pc:sldMk cId="1255322869" sldId="287"/>
            <ac:graphicFrameMk id="36" creationId="{9CEB0C12-40DE-4A6B-9485-A6B8D1734A70}"/>
          </ac:graphicFrameMkLst>
        </pc:graphicFrameChg>
        <pc:graphicFrameChg chg="add mod">
          <ac:chgData name="Jacqueline Juffer - Zeevat" userId="9f0464e9-3007-4295-9a82-300e2b94e28f" providerId="ADAL" clId="{331847BD-4888-470A-A43F-C3AEF5B7FE3D}" dt="2022-01-13T09:30:17.293" v="1999" actId="20577"/>
          <ac:graphicFrameMkLst>
            <pc:docMk/>
            <pc:sldMk cId="1255322869" sldId="287"/>
            <ac:graphicFrameMk id="41" creationId="{7F5E8288-4F0D-4A83-8B62-BC8F6ECE89AF}"/>
          </ac:graphicFrameMkLst>
        </pc:graphicFrameChg>
        <pc:cxnChg chg="add del">
          <ac:chgData name="Jacqueline Juffer - Zeevat" userId="9f0464e9-3007-4295-9a82-300e2b94e28f" providerId="ADAL" clId="{331847BD-4888-470A-A43F-C3AEF5B7FE3D}" dt="2022-01-13T09:01:08.508" v="695" actId="26606"/>
          <ac:cxnSpMkLst>
            <pc:docMk/>
            <pc:sldMk cId="1255322869" sldId="287"/>
            <ac:cxnSpMk id="8" creationId="{0B5F7E3B-C5F1-40E0-A491-558BAFBC1127}"/>
          </ac:cxnSpMkLst>
        </pc:cxnChg>
        <pc:cxnChg chg="add del">
          <ac:chgData name="Jacqueline Juffer - Zeevat" userId="9f0464e9-3007-4295-9a82-300e2b94e28f" providerId="ADAL" clId="{331847BD-4888-470A-A43F-C3AEF5B7FE3D}" dt="2022-01-13T09:02:03.184" v="724" actId="26606"/>
          <ac:cxnSpMkLst>
            <pc:docMk/>
            <pc:sldMk cId="1255322869" sldId="287"/>
            <ac:cxnSpMk id="12" creationId="{1A1FE6BB-DFB2-4080-9B5E-076EF5DDE67B}"/>
          </ac:cxnSpMkLst>
        </pc:cxnChg>
      </pc:sldChg>
      <pc:sldChg chg="addSp delSp modSp new mod setBg">
        <pc:chgData name="Jacqueline Juffer - Zeevat" userId="9f0464e9-3007-4295-9a82-300e2b94e28f" providerId="ADAL" clId="{331847BD-4888-470A-A43F-C3AEF5B7FE3D}" dt="2022-01-16T11:06:46.805" v="2585" actId="26606"/>
        <pc:sldMkLst>
          <pc:docMk/>
          <pc:sldMk cId="1392683218" sldId="288"/>
        </pc:sldMkLst>
        <pc:spChg chg="mod">
          <ac:chgData name="Jacqueline Juffer - Zeevat" userId="9f0464e9-3007-4295-9a82-300e2b94e28f" providerId="ADAL" clId="{331847BD-4888-470A-A43F-C3AEF5B7FE3D}" dt="2022-01-16T11:06:46.805" v="2585" actId="26606"/>
          <ac:spMkLst>
            <pc:docMk/>
            <pc:sldMk cId="1392683218" sldId="288"/>
            <ac:spMk id="2" creationId="{E05D5309-DDA5-4580-8CAD-9F225EFC1685}"/>
          </ac:spMkLst>
        </pc:spChg>
        <pc:spChg chg="del mod">
          <ac:chgData name="Jacqueline Juffer - Zeevat" userId="9f0464e9-3007-4295-9a82-300e2b94e28f" providerId="ADAL" clId="{331847BD-4888-470A-A43F-C3AEF5B7FE3D}" dt="2022-01-13T09:09:33.853" v="1362" actId="26606"/>
          <ac:spMkLst>
            <pc:docMk/>
            <pc:sldMk cId="1392683218" sldId="288"/>
            <ac:spMk id="3" creationId="{974512DE-9348-4DB6-A68E-6F088FC9DD57}"/>
          </ac:spMkLst>
        </pc:spChg>
        <pc:spChg chg="add del">
          <ac:chgData name="Jacqueline Juffer - Zeevat" userId="9f0464e9-3007-4295-9a82-300e2b94e28f" providerId="ADAL" clId="{331847BD-4888-470A-A43F-C3AEF5B7FE3D}" dt="2022-01-13T09:35:35.640" v="2243" actId="26606"/>
          <ac:spMkLst>
            <pc:docMk/>
            <pc:sldMk cId="1392683218" sldId="288"/>
            <ac:spMk id="9" creationId="{CB5AA8A5-25CC-4295-892F-367FCDAF2BF6}"/>
          </ac:spMkLst>
        </pc:spChg>
        <pc:spChg chg="add">
          <ac:chgData name="Jacqueline Juffer - Zeevat" userId="9f0464e9-3007-4295-9a82-300e2b94e28f" providerId="ADAL" clId="{331847BD-4888-470A-A43F-C3AEF5B7FE3D}" dt="2022-01-16T11:06:46.805" v="2585" actId="26606"/>
          <ac:spMkLst>
            <pc:docMk/>
            <pc:sldMk cId="1392683218" sldId="288"/>
            <ac:spMk id="10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35:35.640" v="2243" actId="26606"/>
          <ac:spMkLst>
            <pc:docMk/>
            <pc:sldMk cId="1392683218" sldId="288"/>
            <ac:spMk id="22" creationId="{24C6BC13-FB1E-48CC-B421-3D06039728B4}"/>
          </ac:spMkLst>
        </pc:spChg>
        <pc:spChg chg="add">
          <ac:chgData name="Jacqueline Juffer - Zeevat" userId="9f0464e9-3007-4295-9a82-300e2b94e28f" providerId="ADAL" clId="{331847BD-4888-470A-A43F-C3AEF5B7FE3D}" dt="2022-01-16T11:06:46.805" v="2585" actId="26606"/>
          <ac:spMkLst>
            <pc:docMk/>
            <pc:sldMk cId="1392683218" sldId="288"/>
            <ac:spMk id="23" creationId="{24C6BC13-FB1E-48CC-B421-3D06039728B4}"/>
          </ac:spMkLst>
        </pc:spChg>
        <pc:grpChg chg="add del">
          <ac:chgData name="Jacqueline Juffer - Zeevat" userId="9f0464e9-3007-4295-9a82-300e2b94e28f" providerId="ADAL" clId="{331847BD-4888-470A-A43F-C3AEF5B7FE3D}" dt="2022-01-13T09:35:35.640" v="2243" actId="26606"/>
          <ac:grpSpMkLst>
            <pc:docMk/>
            <pc:sldMk cId="1392683218" sldId="288"/>
            <ac:grpSpMk id="11" creationId="{09DD65AA-8280-4962-92F3-DF1CB53349DB}"/>
          </ac:grpSpMkLst>
        </pc:grpChg>
        <pc:grpChg chg="add">
          <ac:chgData name="Jacqueline Juffer - Zeevat" userId="9f0464e9-3007-4295-9a82-300e2b94e28f" providerId="ADAL" clId="{331847BD-4888-470A-A43F-C3AEF5B7FE3D}" dt="2022-01-16T11:06:46.805" v="2585" actId="26606"/>
          <ac:grpSpMkLst>
            <pc:docMk/>
            <pc:sldMk cId="1392683218" sldId="288"/>
            <ac:grpSpMk id="12" creationId="{09DD65AA-8280-4962-92F3-DF1CB53349DB}"/>
          </ac:grpSpMkLst>
        </pc:grpChg>
        <pc:graphicFrameChg chg="add mod modGraphic">
          <ac:chgData name="Jacqueline Juffer - Zeevat" userId="9f0464e9-3007-4295-9a82-300e2b94e28f" providerId="ADAL" clId="{331847BD-4888-470A-A43F-C3AEF5B7FE3D}" dt="2022-01-16T11:06:46.805" v="2585" actId="26606"/>
          <ac:graphicFrameMkLst>
            <pc:docMk/>
            <pc:sldMk cId="1392683218" sldId="288"/>
            <ac:graphicFrameMk id="5" creationId="{C27035D3-743B-4AB9-BFA8-6AC95FED9574}"/>
          </ac:graphicFrameMkLst>
        </pc:graphicFrameChg>
      </pc:sldChg>
      <pc:sldChg chg="addSp delSp modSp new add del mod setBg">
        <pc:chgData name="Jacqueline Juffer - Zeevat" userId="9f0464e9-3007-4295-9a82-300e2b94e28f" providerId="ADAL" clId="{331847BD-4888-470A-A43F-C3AEF5B7FE3D}" dt="2022-01-16T11:02:56.209" v="2384" actId="20577"/>
        <pc:sldMkLst>
          <pc:docMk/>
          <pc:sldMk cId="1833286165" sldId="289"/>
        </pc:sldMkLst>
        <pc:spChg chg="mod">
          <ac:chgData name="Jacqueline Juffer - Zeevat" userId="9f0464e9-3007-4295-9a82-300e2b94e28f" providerId="ADAL" clId="{331847BD-4888-470A-A43F-C3AEF5B7FE3D}" dt="2022-01-16T11:02:50.794" v="2376" actId="20577"/>
          <ac:spMkLst>
            <pc:docMk/>
            <pc:sldMk cId="1833286165" sldId="289"/>
            <ac:spMk id="2" creationId="{EA445DBC-5FE1-4611-82C8-1BBBD1865965}"/>
          </ac:spMkLst>
        </pc:spChg>
        <pc:spChg chg="add del mod">
          <ac:chgData name="Jacqueline Juffer - Zeevat" userId="9f0464e9-3007-4295-9a82-300e2b94e28f" providerId="ADAL" clId="{331847BD-4888-470A-A43F-C3AEF5B7FE3D}" dt="2022-01-13T09:21:44.150" v="1849" actId="26606"/>
          <ac:spMkLst>
            <pc:docMk/>
            <pc:sldMk cId="1833286165" sldId="289"/>
            <ac:spMk id="3" creationId="{B6404BD8-98F3-4BCC-A020-F1556FBA26FB}"/>
          </ac:spMkLst>
        </pc:spChg>
        <pc:spChg chg="add del">
          <ac:chgData name="Jacqueline Juffer - Zeevat" userId="9f0464e9-3007-4295-9a82-300e2b94e28f" providerId="ADAL" clId="{331847BD-4888-470A-A43F-C3AEF5B7FE3D}" dt="2022-01-13T09:22:19.711" v="1852" actId="26606"/>
          <ac:spMkLst>
            <pc:docMk/>
            <pc:sldMk cId="1833286165" sldId="289"/>
            <ac:spMk id="8" creationId="{603AE127-802C-459A-A612-DB85B67F0DC0}"/>
          </ac:spMkLst>
        </pc:spChg>
        <pc:spChg chg="add del">
          <ac:chgData name="Jacqueline Juffer - Zeevat" userId="9f0464e9-3007-4295-9a82-300e2b94e28f" providerId="ADAL" clId="{331847BD-4888-470A-A43F-C3AEF5B7FE3D}" dt="2022-01-13T09:21:38.833" v="1844" actId="26606"/>
          <ac:spMkLst>
            <pc:docMk/>
            <pc:sldMk cId="1833286165" sldId="289"/>
            <ac:spMk id="9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22:19.711" v="1852" actId="26606"/>
          <ac:spMkLst>
            <pc:docMk/>
            <pc:sldMk cId="1833286165" sldId="289"/>
            <ac:spMk id="10" creationId="{9323D83D-50D6-4040-A58B-FCEA340F886A}"/>
          </ac:spMkLst>
        </pc:spChg>
        <pc:spChg chg="add del">
          <ac:chgData name="Jacqueline Juffer - Zeevat" userId="9f0464e9-3007-4295-9a82-300e2b94e28f" providerId="ADAL" clId="{331847BD-4888-470A-A43F-C3AEF5B7FE3D}" dt="2022-01-13T09:22:19.711" v="1852" actId="26606"/>
          <ac:spMkLst>
            <pc:docMk/>
            <pc:sldMk cId="1833286165" sldId="289"/>
            <ac:spMk id="14" creationId="{F10FD715-4DCE-4779-B634-EC78315EA213}"/>
          </ac:spMkLst>
        </pc:spChg>
        <pc:spChg chg="add del">
          <ac:chgData name="Jacqueline Juffer - Zeevat" userId="9f0464e9-3007-4295-9a82-300e2b94e28f" providerId="ADAL" clId="{331847BD-4888-470A-A43F-C3AEF5B7FE3D}" dt="2022-01-13T09:21:38.833" v="1844" actId="26606"/>
          <ac:spMkLst>
            <pc:docMk/>
            <pc:sldMk cId="1833286165" sldId="289"/>
            <ac:spMk id="22" creationId="{24C6BC13-FB1E-48CC-B421-3D06039728B4}"/>
          </ac:spMkLst>
        </pc:spChg>
        <pc:spChg chg="add del">
          <ac:chgData name="Jacqueline Juffer - Zeevat" userId="9f0464e9-3007-4295-9a82-300e2b94e28f" providerId="ADAL" clId="{331847BD-4888-470A-A43F-C3AEF5B7FE3D}" dt="2022-01-13T09:21:40.210" v="1846" actId="26606"/>
          <ac:spMkLst>
            <pc:docMk/>
            <pc:sldMk cId="1833286165" sldId="289"/>
            <ac:spMk id="24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21:40.210" v="1846" actId="26606"/>
          <ac:spMkLst>
            <pc:docMk/>
            <pc:sldMk cId="1833286165" sldId="289"/>
            <ac:spMk id="26" creationId="{24C6BC13-FB1E-48CC-B421-3D06039728B4}"/>
          </ac:spMkLst>
        </pc:spChg>
        <pc:spChg chg="add del">
          <ac:chgData name="Jacqueline Juffer - Zeevat" userId="9f0464e9-3007-4295-9a82-300e2b94e28f" providerId="ADAL" clId="{331847BD-4888-470A-A43F-C3AEF5B7FE3D}" dt="2022-01-13T09:21:44.136" v="1848" actId="26606"/>
          <ac:spMkLst>
            <pc:docMk/>
            <pc:sldMk cId="1833286165" sldId="289"/>
            <ac:spMk id="29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21:44.136" v="1848" actId="26606"/>
          <ac:spMkLst>
            <pc:docMk/>
            <pc:sldMk cId="1833286165" sldId="289"/>
            <ac:spMk id="31" creationId="{24C6BC13-FB1E-48CC-B421-3D06039728B4}"/>
          </ac:spMkLst>
        </pc:spChg>
        <pc:spChg chg="add del mod">
          <ac:chgData name="Jacqueline Juffer - Zeevat" userId="9f0464e9-3007-4295-9a82-300e2b94e28f" providerId="ADAL" clId="{331847BD-4888-470A-A43F-C3AEF5B7FE3D}" dt="2022-01-13T09:22:19.711" v="1852" actId="26606"/>
          <ac:spMkLst>
            <pc:docMk/>
            <pc:sldMk cId="1833286165" sldId="289"/>
            <ac:spMk id="34" creationId="{B6404BD8-98F3-4BCC-A020-F1556FBA26FB}"/>
          </ac:spMkLst>
        </pc:spChg>
        <pc:spChg chg="add del">
          <ac:chgData name="Jacqueline Juffer - Zeevat" userId="9f0464e9-3007-4295-9a82-300e2b94e28f" providerId="ADAL" clId="{331847BD-4888-470A-A43F-C3AEF5B7FE3D}" dt="2022-01-13T09:36:09.612" v="2246" actId="26606"/>
          <ac:spMkLst>
            <pc:docMk/>
            <pc:sldMk cId="1833286165" sldId="289"/>
            <ac:spMk id="40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36:09.612" v="2246" actId="26606"/>
          <ac:spMkLst>
            <pc:docMk/>
            <pc:sldMk cId="1833286165" sldId="289"/>
            <ac:spMk id="53" creationId="{24C6BC13-FB1E-48CC-B421-3D06039728B4}"/>
          </ac:spMkLst>
        </pc:spChg>
        <pc:spChg chg="add del">
          <ac:chgData name="Jacqueline Juffer - Zeevat" userId="9f0464e9-3007-4295-9a82-300e2b94e28f" providerId="ADAL" clId="{331847BD-4888-470A-A43F-C3AEF5B7FE3D}" dt="2022-01-13T09:36:09.612" v="2246" actId="26606"/>
          <ac:spMkLst>
            <pc:docMk/>
            <pc:sldMk cId="1833286165" sldId="289"/>
            <ac:spMk id="58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36:09.612" v="2246" actId="26606"/>
          <ac:spMkLst>
            <pc:docMk/>
            <pc:sldMk cId="1833286165" sldId="289"/>
            <ac:spMk id="71" creationId="{24C6BC13-FB1E-48CC-B421-3D06039728B4}"/>
          </ac:spMkLst>
        </pc:spChg>
        <pc:grpChg chg="add del">
          <ac:chgData name="Jacqueline Juffer - Zeevat" userId="9f0464e9-3007-4295-9a82-300e2b94e28f" providerId="ADAL" clId="{331847BD-4888-470A-A43F-C3AEF5B7FE3D}" dt="2022-01-13T09:21:38.833" v="1844" actId="26606"/>
          <ac:grpSpMkLst>
            <pc:docMk/>
            <pc:sldMk cId="1833286165" sldId="289"/>
            <ac:grpSpMk id="11" creationId="{09DD65AA-8280-4962-92F3-DF1CB53349DB}"/>
          </ac:grpSpMkLst>
        </pc:grpChg>
        <pc:grpChg chg="add del">
          <ac:chgData name="Jacqueline Juffer - Zeevat" userId="9f0464e9-3007-4295-9a82-300e2b94e28f" providerId="ADAL" clId="{331847BD-4888-470A-A43F-C3AEF5B7FE3D}" dt="2022-01-13T09:21:40.210" v="1846" actId="26606"/>
          <ac:grpSpMkLst>
            <pc:docMk/>
            <pc:sldMk cId="1833286165" sldId="289"/>
            <ac:grpSpMk id="25" creationId="{09DD65AA-8280-4962-92F3-DF1CB53349DB}"/>
          </ac:grpSpMkLst>
        </pc:grpChg>
        <pc:grpChg chg="add del">
          <ac:chgData name="Jacqueline Juffer - Zeevat" userId="9f0464e9-3007-4295-9a82-300e2b94e28f" providerId="ADAL" clId="{331847BD-4888-470A-A43F-C3AEF5B7FE3D}" dt="2022-01-13T09:21:44.136" v="1848" actId="26606"/>
          <ac:grpSpMkLst>
            <pc:docMk/>
            <pc:sldMk cId="1833286165" sldId="289"/>
            <ac:grpSpMk id="30" creationId="{09DD65AA-8280-4962-92F3-DF1CB53349DB}"/>
          </ac:grpSpMkLst>
        </pc:grpChg>
        <pc:grpChg chg="add del">
          <ac:chgData name="Jacqueline Juffer - Zeevat" userId="9f0464e9-3007-4295-9a82-300e2b94e28f" providerId="ADAL" clId="{331847BD-4888-470A-A43F-C3AEF5B7FE3D}" dt="2022-01-13T09:36:09.612" v="2246" actId="26606"/>
          <ac:grpSpMkLst>
            <pc:docMk/>
            <pc:sldMk cId="1833286165" sldId="289"/>
            <ac:grpSpMk id="42" creationId="{09DD65AA-8280-4962-92F3-DF1CB53349DB}"/>
          </ac:grpSpMkLst>
        </pc:grpChg>
        <pc:grpChg chg="add del">
          <ac:chgData name="Jacqueline Juffer - Zeevat" userId="9f0464e9-3007-4295-9a82-300e2b94e28f" providerId="ADAL" clId="{331847BD-4888-470A-A43F-C3AEF5B7FE3D}" dt="2022-01-13T09:36:09.612" v="2246" actId="26606"/>
          <ac:grpSpMkLst>
            <pc:docMk/>
            <pc:sldMk cId="1833286165" sldId="289"/>
            <ac:grpSpMk id="60" creationId="{09DD65AA-8280-4962-92F3-DF1CB53349DB}"/>
          </ac:grpSpMkLst>
        </pc:grpChg>
        <pc:graphicFrameChg chg="add del">
          <ac:chgData name="Jacqueline Juffer - Zeevat" userId="9f0464e9-3007-4295-9a82-300e2b94e28f" providerId="ADAL" clId="{331847BD-4888-470A-A43F-C3AEF5B7FE3D}" dt="2022-01-13T09:21:38.833" v="1844" actId="26606"/>
          <ac:graphicFrameMkLst>
            <pc:docMk/>
            <pc:sldMk cId="1833286165" sldId="289"/>
            <ac:graphicFrameMk id="5" creationId="{9C83ACA2-B15B-4EE8-AC15-B4F1AEB4A4EE}"/>
          </ac:graphicFrameMkLst>
        </pc:graphicFrameChg>
        <pc:graphicFrameChg chg="add del">
          <ac:chgData name="Jacqueline Juffer - Zeevat" userId="9f0464e9-3007-4295-9a82-300e2b94e28f" providerId="ADAL" clId="{331847BD-4888-470A-A43F-C3AEF5B7FE3D}" dt="2022-01-13T09:21:40.210" v="1846" actId="26606"/>
          <ac:graphicFrameMkLst>
            <pc:docMk/>
            <pc:sldMk cId="1833286165" sldId="289"/>
            <ac:graphicFrameMk id="27" creationId="{ACB17425-7C3C-4E51-8919-37E08B9D3E07}"/>
          </ac:graphicFrameMkLst>
        </pc:graphicFrameChg>
        <pc:graphicFrameChg chg="add del">
          <ac:chgData name="Jacqueline Juffer - Zeevat" userId="9f0464e9-3007-4295-9a82-300e2b94e28f" providerId="ADAL" clId="{331847BD-4888-470A-A43F-C3AEF5B7FE3D}" dt="2022-01-13T09:21:44.136" v="1848" actId="26606"/>
          <ac:graphicFrameMkLst>
            <pc:docMk/>
            <pc:sldMk cId="1833286165" sldId="289"/>
            <ac:graphicFrameMk id="32" creationId="{9C83ACA2-B15B-4EE8-AC15-B4F1AEB4A4EE}"/>
          </ac:graphicFrameMkLst>
        </pc:graphicFrameChg>
        <pc:graphicFrameChg chg="add mod modGraphic">
          <ac:chgData name="Jacqueline Juffer - Zeevat" userId="9f0464e9-3007-4295-9a82-300e2b94e28f" providerId="ADAL" clId="{331847BD-4888-470A-A43F-C3AEF5B7FE3D}" dt="2022-01-16T11:02:56.209" v="2384" actId="20577"/>
          <ac:graphicFrameMkLst>
            <pc:docMk/>
            <pc:sldMk cId="1833286165" sldId="289"/>
            <ac:graphicFrameMk id="36" creationId="{14E8DF07-31AE-435C-B30A-44E5364ED1FA}"/>
          </ac:graphicFrameMkLst>
        </pc:graphicFrameChg>
        <pc:cxnChg chg="add del">
          <ac:chgData name="Jacqueline Juffer - Zeevat" userId="9f0464e9-3007-4295-9a82-300e2b94e28f" providerId="ADAL" clId="{331847BD-4888-470A-A43F-C3AEF5B7FE3D}" dt="2022-01-13T09:22:19.711" v="1852" actId="26606"/>
          <ac:cxnSpMkLst>
            <pc:docMk/>
            <pc:sldMk cId="1833286165" sldId="289"/>
            <ac:cxnSpMk id="12" creationId="{1A1FE6BB-DFB2-4080-9B5E-076EF5DDE67B}"/>
          </ac:cxnSpMkLst>
        </pc:cxnChg>
      </pc:sldChg>
      <pc:sldChg chg="addSp delSp modSp new mod setBg">
        <pc:chgData name="Jacqueline Juffer - Zeevat" userId="9f0464e9-3007-4295-9a82-300e2b94e28f" providerId="ADAL" clId="{331847BD-4888-470A-A43F-C3AEF5B7FE3D}" dt="2022-01-16T11:07:18.954" v="2586" actId="26606"/>
        <pc:sldMkLst>
          <pc:docMk/>
          <pc:sldMk cId="124601885" sldId="290"/>
        </pc:sldMkLst>
        <pc:spChg chg="mod">
          <ac:chgData name="Jacqueline Juffer - Zeevat" userId="9f0464e9-3007-4295-9a82-300e2b94e28f" providerId="ADAL" clId="{331847BD-4888-470A-A43F-C3AEF5B7FE3D}" dt="2022-01-16T11:07:18.954" v="2586" actId="26606"/>
          <ac:spMkLst>
            <pc:docMk/>
            <pc:sldMk cId="124601885" sldId="290"/>
            <ac:spMk id="2" creationId="{7C5B36DB-7A1B-4996-B51C-5F71D8B93A0B}"/>
          </ac:spMkLst>
        </pc:spChg>
        <pc:spChg chg="del mod">
          <ac:chgData name="Jacqueline Juffer - Zeevat" userId="9f0464e9-3007-4295-9a82-300e2b94e28f" providerId="ADAL" clId="{331847BD-4888-470A-A43F-C3AEF5B7FE3D}" dt="2022-01-16T11:07:18.954" v="2586" actId="26606"/>
          <ac:spMkLst>
            <pc:docMk/>
            <pc:sldMk cId="124601885" sldId="290"/>
            <ac:spMk id="3" creationId="{8629A90F-E09F-4415-B28C-28BBB8C83383}"/>
          </ac:spMkLst>
        </pc:spChg>
        <pc:spChg chg="add">
          <ac:chgData name="Jacqueline Juffer - Zeevat" userId="9f0464e9-3007-4295-9a82-300e2b94e28f" providerId="ADAL" clId="{331847BD-4888-470A-A43F-C3AEF5B7FE3D}" dt="2022-01-16T11:07:18.954" v="2586" actId="26606"/>
          <ac:spMkLst>
            <pc:docMk/>
            <pc:sldMk cId="124601885" sldId="290"/>
            <ac:spMk id="14" creationId="{CB5AA8A5-25CC-4295-892F-367FCDAF2BF6}"/>
          </ac:spMkLst>
        </pc:spChg>
        <pc:spChg chg="add">
          <ac:chgData name="Jacqueline Juffer - Zeevat" userId="9f0464e9-3007-4295-9a82-300e2b94e28f" providerId="ADAL" clId="{331847BD-4888-470A-A43F-C3AEF5B7FE3D}" dt="2022-01-16T11:07:18.954" v="2586" actId="26606"/>
          <ac:spMkLst>
            <pc:docMk/>
            <pc:sldMk cId="124601885" sldId="290"/>
            <ac:spMk id="27" creationId="{24C6BC13-FB1E-48CC-B421-3D06039728B4}"/>
          </ac:spMkLst>
        </pc:spChg>
        <pc:grpChg chg="add">
          <ac:chgData name="Jacqueline Juffer - Zeevat" userId="9f0464e9-3007-4295-9a82-300e2b94e28f" providerId="ADAL" clId="{331847BD-4888-470A-A43F-C3AEF5B7FE3D}" dt="2022-01-16T11:07:18.954" v="2586" actId="26606"/>
          <ac:grpSpMkLst>
            <pc:docMk/>
            <pc:sldMk cId="124601885" sldId="290"/>
            <ac:grpSpMk id="16" creationId="{09DD65AA-8280-4962-92F3-DF1CB53349DB}"/>
          </ac:grpSpMkLst>
        </pc:grpChg>
        <pc:graphicFrameChg chg="add">
          <ac:chgData name="Jacqueline Juffer - Zeevat" userId="9f0464e9-3007-4295-9a82-300e2b94e28f" providerId="ADAL" clId="{331847BD-4888-470A-A43F-C3AEF5B7FE3D}" dt="2022-01-16T11:07:18.954" v="2586" actId="26606"/>
          <ac:graphicFrameMkLst>
            <pc:docMk/>
            <pc:sldMk cId="124601885" sldId="290"/>
            <ac:graphicFrameMk id="10" creationId="{DD506276-18E9-4199-9C16-4CF3091329F2}"/>
          </ac:graphicFrameMkLst>
        </pc:graphicFrameChg>
        <pc:cxnChg chg="add del">
          <ac:chgData name="Jacqueline Juffer - Zeevat" userId="9f0464e9-3007-4295-9a82-300e2b94e28f" providerId="ADAL" clId="{331847BD-4888-470A-A43F-C3AEF5B7FE3D}" dt="2022-01-16T11:07:18.954" v="2586" actId="26606"/>
          <ac:cxnSpMkLst>
            <pc:docMk/>
            <pc:sldMk cId="124601885" sldId="290"/>
            <ac:cxnSpMk id="8" creationId="{0B5F7E3B-C5F1-40E0-A491-558BAFBC1127}"/>
          </ac:cxnSpMkLst>
        </pc:cxnChg>
      </pc:sldChg>
      <pc:sldChg chg="addSp delSp modSp new mod setBg">
        <pc:chgData name="Jacqueline Juffer - Zeevat" userId="9f0464e9-3007-4295-9a82-300e2b94e28f" providerId="ADAL" clId="{331847BD-4888-470A-A43F-C3AEF5B7FE3D}" dt="2022-01-13T09:24:04.329" v="1945" actId="26606"/>
        <pc:sldMkLst>
          <pc:docMk/>
          <pc:sldMk cId="2412244095" sldId="291"/>
        </pc:sldMkLst>
        <pc:spChg chg="mod">
          <ac:chgData name="Jacqueline Juffer - Zeevat" userId="9f0464e9-3007-4295-9a82-300e2b94e28f" providerId="ADAL" clId="{331847BD-4888-470A-A43F-C3AEF5B7FE3D}" dt="2022-01-13T09:24:04.329" v="1945" actId="26606"/>
          <ac:spMkLst>
            <pc:docMk/>
            <pc:sldMk cId="2412244095" sldId="291"/>
            <ac:spMk id="2" creationId="{D15B7CF7-B614-4FD0-8CF6-6A464B4DDD52}"/>
          </ac:spMkLst>
        </pc:spChg>
        <pc:spChg chg="add del mod">
          <ac:chgData name="Jacqueline Juffer - Zeevat" userId="9f0464e9-3007-4295-9a82-300e2b94e28f" providerId="ADAL" clId="{331847BD-4888-470A-A43F-C3AEF5B7FE3D}" dt="2022-01-13T09:22:50.347" v="1856" actId="26606"/>
          <ac:spMkLst>
            <pc:docMk/>
            <pc:sldMk cId="2412244095" sldId="291"/>
            <ac:spMk id="3" creationId="{1767E328-9B19-46AB-8201-C58C7B888348}"/>
          </ac:spMkLst>
        </pc:spChg>
        <pc:spChg chg="add del">
          <ac:chgData name="Jacqueline Juffer - Zeevat" userId="9f0464e9-3007-4295-9a82-300e2b94e28f" providerId="ADAL" clId="{331847BD-4888-470A-A43F-C3AEF5B7FE3D}" dt="2022-01-13T09:22:50.339" v="1855" actId="26606"/>
          <ac:spMkLst>
            <pc:docMk/>
            <pc:sldMk cId="2412244095" sldId="291"/>
            <ac:spMk id="9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22:50.339" v="1855" actId="26606"/>
          <ac:spMkLst>
            <pc:docMk/>
            <pc:sldMk cId="2412244095" sldId="291"/>
            <ac:spMk id="22" creationId="{24C6BC13-FB1E-48CC-B421-3D06039728B4}"/>
          </ac:spMkLst>
        </pc:spChg>
        <pc:spChg chg="add del mod">
          <ac:chgData name="Jacqueline Juffer - Zeevat" userId="9f0464e9-3007-4295-9a82-300e2b94e28f" providerId="ADAL" clId="{331847BD-4888-470A-A43F-C3AEF5B7FE3D}" dt="2022-01-13T09:23:40.959" v="1906" actId="26606"/>
          <ac:spMkLst>
            <pc:docMk/>
            <pc:sldMk cId="2412244095" sldId="291"/>
            <ac:spMk id="24" creationId="{1767E328-9B19-46AB-8201-C58C7B888348}"/>
          </ac:spMkLst>
        </pc:spChg>
        <pc:spChg chg="add del">
          <ac:chgData name="Jacqueline Juffer - Zeevat" userId="9f0464e9-3007-4295-9a82-300e2b94e28f" providerId="ADAL" clId="{331847BD-4888-470A-A43F-C3AEF5B7FE3D}" dt="2022-01-13T09:24:04.329" v="1945" actId="26606"/>
          <ac:spMkLst>
            <pc:docMk/>
            <pc:sldMk cId="2412244095" sldId="291"/>
            <ac:spMk id="29" creationId="{603AE127-802C-459A-A612-DB85B67F0DC0}"/>
          </ac:spMkLst>
        </pc:spChg>
        <pc:spChg chg="add del">
          <ac:chgData name="Jacqueline Juffer - Zeevat" userId="9f0464e9-3007-4295-9a82-300e2b94e28f" providerId="ADAL" clId="{331847BD-4888-470A-A43F-C3AEF5B7FE3D}" dt="2022-01-13T09:23:37.521" v="1903" actId="26606"/>
          <ac:spMkLst>
            <pc:docMk/>
            <pc:sldMk cId="2412244095" sldId="291"/>
            <ac:spMk id="30" creationId="{CB5AA8A5-25CC-4295-892F-367FCDAF2BF6}"/>
          </ac:spMkLst>
        </pc:spChg>
        <pc:spChg chg="add del">
          <ac:chgData name="Jacqueline Juffer - Zeevat" userId="9f0464e9-3007-4295-9a82-300e2b94e28f" providerId="ADAL" clId="{331847BD-4888-470A-A43F-C3AEF5B7FE3D}" dt="2022-01-13T09:24:04.329" v="1945" actId="26606"/>
          <ac:spMkLst>
            <pc:docMk/>
            <pc:sldMk cId="2412244095" sldId="291"/>
            <ac:spMk id="31" creationId="{9323D83D-50D6-4040-A58B-FCEA340F886A}"/>
          </ac:spMkLst>
        </pc:spChg>
        <pc:spChg chg="add del">
          <ac:chgData name="Jacqueline Juffer - Zeevat" userId="9f0464e9-3007-4295-9a82-300e2b94e28f" providerId="ADAL" clId="{331847BD-4888-470A-A43F-C3AEF5B7FE3D}" dt="2022-01-13T09:24:04.329" v="1945" actId="26606"/>
          <ac:spMkLst>
            <pc:docMk/>
            <pc:sldMk cId="2412244095" sldId="291"/>
            <ac:spMk id="35" creationId="{F10FD715-4DCE-4779-B634-EC78315EA213}"/>
          </ac:spMkLst>
        </pc:spChg>
        <pc:spChg chg="add del">
          <ac:chgData name="Jacqueline Juffer - Zeevat" userId="9f0464e9-3007-4295-9a82-300e2b94e28f" providerId="ADAL" clId="{331847BD-4888-470A-A43F-C3AEF5B7FE3D}" dt="2022-01-13T09:23:37.521" v="1903" actId="26606"/>
          <ac:spMkLst>
            <pc:docMk/>
            <pc:sldMk cId="2412244095" sldId="291"/>
            <ac:spMk id="43" creationId="{24C6BC13-FB1E-48CC-B421-3D06039728B4}"/>
          </ac:spMkLst>
        </pc:spChg>
        <pc:spChg chg="add del mod">
          <ac:chgData name="Jacqueline Juffer - Zeevat" userId="9f0464e9-3007-4295-9a82-300e2b94e28f" providerId="ADAL" clId="{331847BD-4888-470A-A43F-C3AEF5B7FE3D}" dt="2022-01-13T09:24:04.329" v="1945" actId="26606"/>
          <ac:spMkLst>
            <pc:docMk/>
            <pc:sldMk cId="2412244095" sldId="291"/>
            <ac:spMk id="47" creationId="{1767E328-9B19-46AB-8201-C58C7B888348}"/>
          </ac:spMkLst>
        </pc:spChg>
        <pc:spChg chg="add">
          <ac:chgData name="Jacqueline Juffer - Zeevat" userId="9f0464e9-3007-4295-9a82-300e2b94e28f" providerId="ADAL" clId="{331847BD-4888-470A-A43F-C3AEF5B7FE3D}" dt="2022-01-13T09:24:04.329" v="1945" actId="26606"/>
          <ac:spMkLst>
            <pc:docMk/>
            <pc:sldMk cId="2412244095" sldId="291"/>
            <ac:spMk id="53" creationId="{CB5AA8A5-25CC-4295-892F-367FCDAF2BF6}"/>
          </ac:spMkLst>
        </pc:spChg>
        <pc:spChg chg="add">
          <ac:chgData name="Jacqueline Juffer - Zeevat" userId="9f0464e9-3007-4295-9a82-300e2b94e28f" providerId="ADAL" clId="{331847BD-4888-470A-A43F-C3AEF5B7FE3D}" dt="2022-01-13T09:24:04.329" v="1945" actId="26606"/>
          <ac:spMkLst>
            <pc:docMk/>
            <pc:sldMk cId="2412244095" sldId="291"/>
            <ac:spMk id="66" creationId="{24C6BC13-FB1E-48CC-B421-3D06039728B4}"/>
          </ac:spMkLst>
        </pc:spChg>
        <pc:grpChg chg="add del">
          <ac:chgData name="Jacqueline Juffer - Zeevat" userId="9f0464e9-3007-4295-9a82-300e2b94e28f" providerId="ADAL" clId="{331847BD-4888-470A-A43F-C3AEF5B7FE3D}" dt="2022-01-13T09:22:50.339" v="1855" actId="26606"/>
          <ac:grpSpMkLst>
            <pc:docMk/>
            <pc:sldMk cId="2412244095" sldId="291"/>
            <ac:grpSpMk id="11" creationId="{09DD65AA-8280-4962-92F3-DF1CB53349DB}"/>
          </ac:grpSpMkLst>
        </pc:grpChg>
        <pc:grpChg chg="add del">
          <ac:chgData name="Jacqueline Juffer - Zeevat" userId="9f0464e9-3007-4295-9a82-300e2b94e28f" providerId="ADAL" clId="{331847BD-4888-470A-A43F-C3AEF5B7FE3D}" dt="2022-01-13T09:23:37.521" v="1903" actId="26606"/>
          <ac:grpSpMkLst>
            <pc:docMk/>
            <pc:sldMk cId="2412244095" sldId="291"/>
            <ac:grpSpMk id="32" creationId="{09DD65AA-8280-4962-92F3-DF1CB53349DB}"/>
          </ac:grpSpMkLst>
        </pc:grpChg>
        <pc:grpChg chg="add">
          <ac:chgData name="Jacqueline Juffer - Zeevat" userId="9f0464e9-3007-4295-9a82-300e2b94e28f" providerId="ADAL" clId="{331847BD-4888-470A-A43F-C3AEF5B7FE3D}" dt="2022-01-13T09:24:04.329" v="1945" actId="26606"/>
          <ac:grpSpMkLst>
            <pc:docMk/>
            <pc:sldMk cId="2412244095" sldId="291"/>
            <ac:grpSpMk id="55" creationId="{09DD65AA-8280-4962-92F3-DF1CB53349DB}"/>
          </ac:grpSpMkLst>
        </pc:grpChg>
        <pc:graphicFrameChg chg="add del">
          <ac:chgData name="Jacqueline Juffer - Zeevat" userId="9f0464e9-3007-4295-9a82-300e2b94e28f" providerId="ADAL" clId="{331847BD-4888-470A-A43F-C3AEF5B7FE3D}" dt="2022-01-13T09:22:50.339" v="1855" actId="26606"/>
          <ac:graphicFrameMkLst>
            <pc:docMk/>
            <pc:sldMk cId="2412244095" sldId="291"/>
            <ac:graphicFrameMk id="5" creationId="{EE43B000-FF4D-40F8-AAF1-BB2233AE28A3}"/>
          </ac:graphicFrameMkLst>
        </pc:graphicFrameChg>
        <pc:graphicFrameChg chg="add del">
          <ac:chgData name="Jacqueline Juffer - Zeevat" userId="9f0464e9-3007-4295-9a82-300e2b94e28f" providerId="ADAL" clId="{331847BD-4888-470A-A43F-C3AEF5B7FE3D}" dt="2022-01-13T09:23:37.521" v="1903" actId="26606"/>
          <ac:graphicFrameMkLst>
            <pc:docMk/>
            <pc:sldMk cId="2412244095" sldId="291"/>
            <ac:graphicFrameMk id="26" creationId="{AF09F511-4377-4346-910F-03DBE0A08624}"/>
          </ac:graphicFrameMkLst>
        </pc:graphicFrameChg>
        <pc:graphicFrameChg chg="add del">
          <ac:chgData name="Jacqueline Juffer - Zeevat" userId="9f0464e9-3007-4295-9a82-300e2b94e28f" providerId="ADAL" clId="{331847BD-4888-470A-A43F-C3AEF5B7FE3D}" dt="2022-01-13T09:23:40.940" v="1905" actId="26606"/>
          <ac:graphicFrameMkLst>
            <pc:docMk/>
            <pc:sldMk cId="2412244095" sldId="291"/>
            <ac:graphicFrameMk id="45" creationId="{03CFC54A-B026-4835-BBC0-697BEFCE7875}"/>
          </ac:graphicFrameMkLst>
        </pc:graphicFrameChg>
        <pc:graphicFrameChg chg="add">
          <ac:chgData name="Jacqueline Juffer - Zeevat" userId="9f0464e9-3007-4295-9a82-300e2b94e28f" providerId="ADAL" clId="{331847BD-4888-470A-A43F-C3AEF5B7FE3D}" dt="2022-01-13T09:24:04.329" v="1945" actId="26606"/>
          <ac:graphicFrameMkLst>
            <pc:docMk/>
            <pc:sldMk cId="2412244095" sldId="291"/>
            <ac:graphicFrameMk id="49" creationId="{1B9FA14E-0740-4495-8BA0-07B92747CF1F}"/>
          </ac:graphicFrameMkLst>
        </pc:graphicFrameChg>
        <pc:cxnChg chg="add del">
          <ac:chgData name="Jacqueline Juffer - Zeevat" userId="9f0464e9-3007-4295-9a82-300e2b94e28f" providerId="ADAL" clId="{331847BD-4888-470A-A43F-C3AEF5B7FE3D}" dt="2022-01-13T09:23:40.959" v="1906" actId="26606"/>
          <ac:cxnSpMkLst>
            <pc:docMk/>
            <pc:sldMk cId="2412244095" sldId="291"/>
            <ac:cxnSpMk id="8" creationId="{0B5F7E3B-C5F1-40E0-A491-558BAFBC1127}"/>
          </ac:cxnSpMkLst>
        </pc:cxnChg>
        <pc:cxnChg chg="add del">
          <ac:chgData name="Jacqueline Juffer - Zeevat" userId="9f0464e9-3007-4295-9a82-300e2b94e28f" providerId="ADAL" clId="{331847BD-4888-470A-A43F-C3AEF5B7FE3D}" dt="2022-01-13T09:24:04.329" v="1945" actId="26606"/>
          <ac:cxnSpMkLst>
            <pc:docMk/>
            <pc:sldMk cId="2412244095" sldId="291"/>
            <ac:cxnSpMk id="33" creationId="{1A1FE6BB-DFB2-4080-9B5E-076EF5DDE67B}"/>
          </ac:cxnSpMkLst>
        </pc:cxnChg>
      </pc:sldChg>
      <pc:sldChg chg="addSp delSp modSp new mod setBg">
        <pc:chgData name="Jacqueline Juffer - Zeevat" userId="9f0464e9-3007-4295-9a82-300e2b94e28f" providerId="ADAL" clId="{331847BD-4888-470A-A43F-C3AEF5B7FE3D}" dt="2022-01-16T11:02:33.498" v="2373"/>
        <pc:sldMkLst>
          <pc:docMk/>
          <pc:sldMk cId="3841884279" sldId="292"/>
        </pc:sldMkLst>
        <pc:spChg chg="mod">
          <ac:chgData name="Jacqueline Juffer - Zeevat" userId="9f0464e9-3007-4295-9a82-300e2b94e28f" providerId="ADAL" clId="{331847BD-4888-470A-A43F-C3AEF5B7FE3D}" dt="2022-01-13T09:36:36.158" v="2249" actId="26606"/>
          <ac:spMkLst>
            <pc:docMk/>
            <pc:sldMk cId="3841884279" sldId="292"/>
            <ac:spMk id="2" creationId="{49537BED-B11D-4B23-BD76-98F83CD5FDD4}"/>
          </ac:spMkLst>
        </pc:spChg>
        <pc:spChg chg="del mod">
          <ac:chgData name="Jacqueline Juffer - Zeevat" userId="9f0464e9-3007-4295-9a82-300e2b94e28f" providerId="ADAL" clId="{331847BD-4888-470A-A43F-C3AEF5B7FE3D}" dt="2022-01-13T09:36:36.158" v="2249" actId="26606"/>
          <ac:spMkLst>
            <pc:docMk/>
            <pc:sldMk cId="3841884279" sldId="292"/>
            <ac:spMk id="3" creationId="{7B2962DB-2DC2-4206-8BE1-593F50BE813D}"/>
          </ac:spMkLst>
        </pc:spChg>
        <pc:spChg chg="add">
          <ac:chgData name="Jacqueline Juffer - Zeevat" userId="9f0464e9-3007-4295-9a82-300e2b94e28f" providerId="ADAL" clId="{331847BD-4888-470A-A43F-C3AEF5B7FE3D}" dt="2022-01-13T09:36:36.158" v="2249" actId="26606"/>
          <ac:spMkLst>
            <pc:docMk/>
            <pc:sldMk cId="3841884279" sldId="292"/>
            <ac:spMk id="9" creationId="{CB5AA8A5-25CC-4295-892F-367FCDAF2BF6}"/>
          </ac:spMkLst>
        </pc:spChg>
        <pc:spChg chg="add">
          <ac:chgData name="Jacqueline Juffer - Zeevat" userId="9f0464e9-3007-4295-9a82-300e2b94e28f" providerId="ADAL" clId="{331847BD-4888-470A-A43F-C3AEF5B7FE3D}" dt="2022-01-13T09:36:36.158" v="2249" actId="26606"/>
          <ac:spMkLst>
            <pc:docMk/>
            <pc:sldMk cId="3841884279" sldId="292"/>
            <ac:spMk id="22" creationId="{24C6BC13-FB1E-48CC-B421-3D06039728B4}"/>
          </ac:spMkLst>
        </pc:spChg>
        <pc:grpChg chg="add">
          <ac:chgData name="Jacqueline Juffer - Zeevat" userId="9f0464e9-3007-4295-9a82-300e2b94e28f" providerId="ADAL" clId="{331847BD-4888-470A-A43F-C3AEF5B7FE3D}" dt="2022-01-13T09:36:36.158" v="2249" actId="26606"/>
          <ac:grpSpMkLst>
            <pc:docMk/>
            <pc:sldMk cId="3841884279" sldId="292"/>
            <ac:grpSpMk id="11" creationId="{09DD65AA-8280-4962-92F3-DF1CB53349DB}"/>
          </ac:grpSpMkLst>
        </pc:grpChg>
        <pc:graphicFrameChg chg="add mod">
          <ac:chgData name="Jacqueline Juffer - Zeevat" userId="9f0464e9-3007-4295-9a82-300e2b94e28f" providerId="ADAL" clId="{331847BD-4888-470A-A43F-C3AEF5B7FE3D}" dt="2022-01-16T11:02:33.498" v="2373"/>
          <ac:graphicFrameMkLst>
            <pc:docMk/>
            <pc:sldMk cId="3841884279" sldId="292"/>
            <ac:graphicFrameMk id="5" creationId="{C6A3C36B-3E47-423C-943B-3ADAECFE865F}"/>
          </ac:graphicFrameMkLst>
        </pc:graphicFrameChg>
      </pc:sldChg>
      <pc:sldChg chg="addSp modSp new mod setBg">
        <pc:chgData name="Jacqueline Juffer - Zeevat" userId="9f0464e9-3007-4295-9a82-300e2b94e28f" providerId="ADAL" clId="{331847BD-4888-470A-A43F-C3AEF5B7FE3D}" dt="2022-01-13T09:37:09.753" v="2265" actId="26606"/>
        <pc:sldMkLst>
          <pc:docMk/>
          <pc:sldMk cId="4182807692" sldId="293"/>
        </pc:sldMkLst>
        <pc:spChg chg="mo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2" creationId="{39CD2969-2018-45C9-B484-0682E68ABBA3}"/>
          </ac:spMkLst>
        </pc:spChg>
        <pc:spChg chg="mo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3" creationId="{41BE28FE-71A2-42BF-AF49-56956FC564D3}"/>
          </ac:spMkLst>
        </pc:spChg>
        <pc:spChg chg="ad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25" creationId="{66D61E08-70C3-48D8-BEA0-787111DC30DA}"/>
          </ac:spMkLst>
        </pc:spChg>
        <pc:spChg chg="ad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27" creationId="{FC55298F-0AE5-478E-AD2B-03C2614C5833}"/>
          </ac:spMkLst>
        </pc:spChg>
        <pc:spChg chg="ad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29" creationId="{C180E4EA-0B63-4779-A895-7E90E71088F3}"/>
          </ac:spMkLst>
        </pc:spChg>
        <pc:spChg chg="ad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31" creationId="{CEE01D9D-3DE8-4EED-B0D3-8F3C79CC7673}"/>
          </ac:spMkLst>
        </pc:spChg>
        <pc:spChg chg="ad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33" creationId="{89AF5CE9-607F-43F4-8983-DCD6DA4051FD}"/>
          </ac:spMkLst>
        </pc:spChg>
        <pc:spChg chg="ad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35" creationId="{6EEA2DBD-9E1E-4521-8C01-F32AD18A89E3}"/>
          </ac:spMkLst>
        </pc:spChg>
        <pc:spChg chg="add">
          <ac:chgData name="Jacqueline Juffer - Zeevat" userId="9f0464e9-3007-4295-9a82-300e2b94e28f" providerId="ADAL" clId="{331847BD-4888-470A-A43F-C3AEF5B7FE3D}" dt="2022-01-13T09:37:09.753" v="2265" actId="26606"/>
          <ac:spMkLst>
            <pc:docMk/>
            <pc:sldMk cId="4182807692" sldId="293"/>
            <ac:spMk id="37" creationId="{15BBD2C1-BA9B-46A9-A27A-33498B169272}"/>
          </ac:spMkLst>
        </pc:spChg>
        <pc:grpChg chg="add">
          <ac:chgData name="Jacqueline Juffer - Zeevat" userId="9f0464e9-3007-4295-9a82-300e2b94e28f" providerId="ADAL" clId="{331847BD-4888-470A-A43F-C3AEF5B7FE3D}" dt="2022-01-13T09:37:09.753" v="2265" actId="26606"/>
          <ac:grpSpMkLst>
            <pc:docMk/>
            <pc:sldMk cId="4182807692" sldId="293"/>
            <ac:grpSpMk id="9" creationId="{A5AFB369-4673-4727-A7CD-D86AFE0AE069}"/>
          </ac:grpSpMkLst>
        </pc:grpChg>
        <pc:picChg chg="add">
          <ac:chgData name="Jacqueline Juffer - Zeevat" userId="9f0464e9-3007-4295-9a82-300e2b94e28f" providerId="ADAL" clId="{331847BD-4888-470A-A43F-C3AEF5B7FE3D}" dt="2022-01-13T09:37:09.753" v="2265" actId="26606"/>
          <ac:picMkLst>
            <pc:docMk/>
            <pc:sldMk cId="4182807692" sldId="293"/>
            <ac:picMk id="5" creationId="{B5E1901C-E202-4ED4-B507-BB930DC8871E}"/>
          </ac:picMkLst>
        </pc:picChg>
        <pc:cxnChg chg="add">
          <ac:chgData name="Jacqueline Juffer - Zeevat" userId="9f0464e9-3007-4295-9a82-300e2b94e28f" providerId="ADAL" clId="{331847BD-4888-470A-A43F-C3AEF5B7FE3D}" dt="2022-01-13T09:37:09.753" v="2265" actId="26606"/>
          <ac:cxnSpMkLst>
            <pc:docMk/>
            <pc:sldMk cId="4182807692" sldId="293"/>
            <ac:cxnSpMk id="21" creationId="{A57C1A16-B8AB-4D99-A195-A38F556A6486}"/>
          </ac:cxnSpMkLst>
        </pc:cxnChg>
        <pc:cxnChg chg="add">
          <ac:chgData name="Jacqueline Juffer - Zeevat" userId="9f0464e9-3007-4295-9a82-300e2b94e28f" providerId="ADAL" clId="{331847BD-4888-470A-A43F-C3AEF5B7FE3D}" dt="2022-01-13T09:37:09.753" v="2265" actId="26606"/>
          <ac:cxnSpMkLst>
            <pc:docMk/>
            <pc:sldMk cId="4182807692" sldId="293"/>
            <ac:cxnSpMk id="23" creationId="{F8A9B20B-D1DD-4573-B5EC-558029519236}"/>
          </ac:cxnSpMkLst>
        </pc:cxnChg>
      </pc:sldChg>
    </pc:docChg>
  </pc:docChgLst>
  <pc:docChgLst>
    <pc:chgData name="Jacqueline Juffer - Zeevat" userId="S::j.juffer-zeevat@ggzcentraal.nl::9f0464e9-3007-4295-9a82-300e2b94e28f" providerId="AD" clId="Web-{FE40CE59-B8C2-2C98-E675-271B005AADD5}"/>
    <pc:docChg chg="addSld modSld">
      <pc:chgData name="Jacqueline Juffer - Zeevat" userId="S::j.juffer-zeevat@ggzcentraal.nl::9f0464e9-3007-4295-9a82-300e2b94e28f" providerId="AD" clId="Web-{FE40CE59-B8C2-2C98-E675-271B005AADD5}" dt="2021-10-09T08:27:50.280" v="32" actId="20577"/>
      <pc:docMkLst>
        <pc:docMk/>
      </pc:docMkLst>
      <pc:sldChg chg="modSp">
        <pc:chgData name="Jacqueline Juffer - Zeevat" userId="S::j.juffer-zeevat@ggzcentraal.nl::9f0464e9-3007-4295-9a82-300e2b94e28f" providerId="AD" clId="Web-{FE40CE59-B8C2-2C98-E675-271B005AADD5}" dt="2021-10-09T08:17:36.990" v="5" actId="20577"/>
        <pc:sldMkLst>
          <pc:docMk/>
          <pc:sldMk cId="341232725" sldId="266"/>
        </pc:sldMkLst>
        <pc:spChg chg="mod">
          <ac:chgData name="Jacqueline Juffer - Zeevat" userId="S::j.juffer-zeevat@ggzcentraal.nl::9f0464e9-3007-4295-9a82-300e2b94e28f" providerId="AD" clId="Web-{FE40CE59-B8C2-2C98-E675-271B005AADD5}" dt="2021-10-09T08:17:36.990" v="5" actId="20577"/>
          <ac:spMkLst>
            <pc:docMk/>
            <pc:sldMk cId="341232725" sldId="266"/>
            <ac:spMk id="3" creationId="{FA39496B-90FF-47F1-9483-E038AACA9CCF}"/>
          </ac:spMkLst>
        </pc:spChg>
      </pc:sldChg>
      <pc:sldChg chg="modSp">
        <pc:chgData name="Jacqueline Juffer - Zeevat" userId="S::j.juffer-zeevat@ggzcentraal.nl::9f0464e9-3007-4295-9a82-300e2b94e28f" providerId="AD" clId="Web-{FE40CE59-B8C2-2C98-E675-271B005AADD5}" dt="2021-10-09T08:18:46.382" v="13" actId="20577"/>
        <pc:sldMkLst>
          <pc:docMk/>
          <pc:sldMk cId="1938881252" sldId="277"/>
        </pc:sldMkLst>
        <pc:spChg chg="mod">
          <ac:chgData name="Jacqueline Juffer - Zeevat" userId="S::j.juffer-zeevat@ggzcentraal.nl::9f0464e9-3007-4295-9a82-300e2b94e28f" providerId="AD" clId="Web-{FE40CE59-B8C2-2C98-E675-271B005AADD5}" dt="2021-10-09T08:18:46.382" v="13" actId="20577"/>
          <ac:spMkLst>
            <pc:docMk/>
            <pc:sldMk cId="1938881252" sldId="277"/>
            <ac:spMk id="3" creationId="{17CCC33F-E550-4209-8DFC-990E04AA17AE}"/>
          </ac:spMkLst>
        </pc:spChg>
      </pc:sldChg>
      <pc:sldChg chg="modSp new">
        <pc:chgData name="Jacqueline Juffer - Zeevat" userId="S::j.juffer-zeevat@ggzcentraal.nl::9f0464e9-3007-4295-9a82-300e2b94e28f" providerId="AD" clId="Web-{FE40CE59-B8C2-2C98-E675-271B005AADD5}" dt="2021-10-09T08:27:50.280" v="32" actId="20577"/>
        <pc:sldMkLst>
          <pc:docMk/>
          <pc:sldMk cId="3611316554" sldId="285"/>
        </pc:sldMkLst>
        <pc:spChg chg="mod">
          <ac:chgData name="Jacqueline Juffer - Zeevat" userId="S::j.juffer-zeevat@ggzcentraal.nl::9f0464e9-3007-4295-9a82-300e2b94e28f" providerId="AD" clId="Web-{FE40CE59-B8C2-2C98-E675-271B005AADD5}" dt="2021-10-09T08:27:50.280" v="32" actId="20577"/>
          <ac:spMkLst>
            <pc:docMk/>
            <pc:sldMk cId="3611316554" sldId="285"/>
            <ac:spMk id="2" creationId="{730B4396-0234-438D-8A88-4CDCBE5730A9}"/>
          </ac:spMkLst>
        </pc:spChg>
        <pc:spChg chg="mod">
          <ac:chgData name="Jacqueline Juffer - Zeevat" userId="S::j.juffer-zeevat@ggzcentraal.nl::9f0464e9-3007-4295-9a82-300e2b94e28f" providerId="AD" clId="Web-{FE40CE59-B8C2-2C98-E675-271B005AADD5}" dt="2021-10-09T08:27:33.764" v="24" actId="20577"/>
          <ac:spMkLst>
            <pc:docMk/>
            <pc:sldMk cId="3611316554" sldId="285"/>
            <ac:spMk id="3" creationId="{C594D300-30D3-4651-9788-D807C09311B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9C077-5320-48BA-B536-EC173101BF0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BC3A57-9DC1-44D9-9063-F60DA882FADF}">
      <dgm:prSet/>
      <dgm:spPr/>
      <dgm:t>
        <a:bodyPr/>
        <a:lstStyle/>
        <a:p>
          <a:r>
            <a:rPr lang="nl-NL"/>
            <a:t>Levensverwachting van mensen met een ernstige psychiatrische aandoening (EPA) tot 20 jaar korter </a:t>
          </a:r>
          <a:endParaRPr lang="en-US"/>
        </a:p>
      </dgm:t>
    </dgm:pt>
    <dgm:pt modelId="{41C56BAF-6CAD-4C8A-B053-28771DFA16D7}" type="parTrans" cxnId="{1D402C85-24B6-4072-B856-3038547A2502}">
      <dgm:prSet/>
      <dgm:spPr/>
      <dgm:t>
        <a:bodyPr/>
        <a:lstStyle/>
        <a:p>
          <a:endParaRPr lang="en-US"/>
        </a:p>
      </dgm:t>
    </dgm:pt>
    <dgm:pt modelId="{95B7D6DB-E983-4C99-9EF4-809B759757EA}" type="sibTrans" cxnId="{1D402C85-24B6-4072-B856-3038547A2502}">
      <dgm:prSet/>
      <dgm:spPr/>
      <dgm:t>
        <a:bodyPr/>
        <a:lstStyle/>
        <a:p>
          <a:endParaRPr lang="en-US"/>
        </a:p>
      </dgm:t>
    </dgm:pt>
    <dgm:pt modelId="{7041173A-5648-4EB9-8264-2D8C726889BC}">
      <dgm:prSet/>
      <dgm:spPr/>
      <dgm:t>
        <a:bodyPr/>
        <a:lstStyle/>
        <a:p>
          <a:r>
            <a:rPr lang="nl-NL"/>
            <a:t>Een ongezonde leefstijl speelt hierin een grote rol </a:t>
          </a:r>
          <a:endParaRPr lang="en-US"/>
        </a:p>
      </dgm:t>
    </dgm:pt>
    <dgm:pt modelId="{E525D6D0-689C-494F-892B-70DD2E7B38D8}" type="parTrans" cxnId="{BA260CA7-233F-4059-B8B5-291ECF25E9E5}">
      <dgm:prSet/>
      <dgm:spPr/>
      <dgm:t>
        <a:bodyPr/>
        <a:lstStyle/>
        <a:p>
          <a:endParaRPr lang="en-US"/>
        </a:p>
      </dgm:t>
    </dgm:pt>
    <dgm:pt modelId="{50C863C7-2065-4BB1-B72A-946BE92184BB}" type="sibTrans" cxnId="{BA260CA7-233F-4059-B8B5-291ECF25E9E5}">
      <dgm:prSet/>
      <dgm:spPr/>
      <dgm:t>
        <a:bodyPr/>
        <a:lstStyle/>
        <a:p>
          <a:endParaRPr lang="en-US"/>
        </a:p>
      </dgm:t>
    </dgm:pt>
    <dgm:pt modelId="{854772D7-3A1E-4107-86CC-845831FE1169}">
      <dgm:prSet/>
      <dgm:spPr/>
      <dgm:t>
        <a:bodyPr/>
        <a:lstStyle/>
        <a:p>
          <a:r>
            <a:rPr lang="nl-NL"/>
            <a:t>Voor mensen met EPA moeilijk zelfstandig hier verandering in aan te brengen.</a:t>
          </a:r>
          <a:endParaRPr lang="en-US"/>
        </a:p>
      </dgm:t>
    </dgm:pt>
    <dgm:pt modelId="{55C57A67-A5E4-4F27-941A-AE7811A1AEFB}" type="parTrans" cxnId="{D3D95264-71D1-4E54-BD7E-C97D5FA2053B}">
      <dgm:prSet/>
      <dgm:spPr/>
      <dgm:t>
        <a:bodyPr/>
        <a:lstStyle/>
        <a:p>
          <a:endParaRPr lang="en-US"/>
        </a:p>
      </dgm:t>
    </dgm:pt>
    <dgm:pt modelId="{E498CEBC-4C85-4D44-A9C8-FE92572630A2}" type="sibTrans" cxnId="{D3D95264-71D1-4E54-BD7E-C97D5FA2053B}">
      <dgm:prSet/>
      <dgm:spPr/>
      <dgm:t>
        <a:bodyPr/>
        <a:lstStyle/>
        <a:p>
          <a:endParaRPr lang="en-US"/>
        </a:p>
      </dgm:t>
    </dgm:pt>
    <dgm:pt modelId="{B3931C8A-B989-41F1-9B71-FA87EB48651A}">
      <dgm:prSet/>
      <dgm:spPr/>
      <dgm:t>
        <a:bodyPr/>
        <a:lstStyle/>
        <a:p>
          <a:r>
            <a:rPr lang="nl-NL"/>
            <a:t>Bij GGz Centraal is succesvol een multidisciplinaire leefstijl bevorderende behandeling (MULTI) ontwikkeld</a:t>
          </a:r>
          <a:endParaRPr lang="en-US"/>
        </a:p>
      </dgm:t>
    </dgm:pt>
    <dgm:pt modelId="{B30B5009-3E29-4C1A-913C-9347C9B5F5BE}" type="parTrans" cxnId="{C0255C84-866D-4BBE-9717-D8CE8D6E4970}">
      <dgm:prSet/>
      <dgm:spPr/>
      <dgm:t>
        <a:bodyPr/>
        <a:lstStyle/>
        <a:p>
          <a:endParaRPr lang="en-US"/>
        </a:p>
      </dgm:t>
    </dgm:pt>
    <dgm:pt modelId="{1C4969EE-DE2D-4285-9EE0-E91ACBEA6AF1}" type="sibTrans" cxnId="{C0255C84-866D-4BBE-9717-D8CE8D6E4970}">
      <dgm:prSet/>
      <dgm:spPr/>
      <dgm:t>
        <a:bodyPr/>
        <a:lstStyle/>
        <a:p>
          <a:endParaRPr lang="en-US"/>
        </a:p>
      </dgm:t>
    </dgm:pt>
    <dgm:pt modelId="{F717EA6E-FBBE-4ACF-B38E-4F3F05F90ED1}" type="pres">
      <dgm:prSet presAssocID="{CC59C077-5320-48BA-B536-EC173101BF0F}" presName="outerComposite" presStyleCnt="0">
        <dgm:presLayoutVars>
          <dgm:chMax val="5"/>
          <dgm:dir/>
          <dgm:resizeHandles val="exact"/>
        </dgm:presLayoutVars>
      </dgm:prSet>
      <dgm:spPr/>
    </dgm:pt>
    <dgm:pt modelId="{5B7FF98E-EA08-4612-8B49-CB22FDBE4651}" type="pres">
      <dgm:prSet presAssocID="{CC59C077-5320-48BA-B536-EC173101BF0F}" presName="dummyMaxCanvas" presStyleCnt="0">
        <dgm:presLayoutVars/>
      </dgm:prSet>
      <dgm:spPr/>
    </dgm:pt>
    <dgm:pt modelId="{27310091-33B0-4088-8809-ECC904BCF98E}" type="pres">
      <dgm:prSet presAssocID="{CC59C077-5320-48BA-B536-EC173101BF0F}" presName="FourNodes_1" presStyleLbl="node1" presStyleIdx="0" presStyleCnt="4">
        <dgm:presLayoutVars>
          <dgm:bulletEnabled val="1"/>
        </dgm:presLayoutVars>
      </dgm:prSet>
      <dgm:spPr/>
    </dgm:pt>
    <dgm:pt modelId="{86532BFD-904F-4EA7-8666-43CE04732777}" type="pres">
      <dgm:prSet presAssocID="{CC59C077-5320-48BA-B536-EC173101BF0F}" presName="FourNodes_2" presStyleLbl="node1" presStyleIdx="1" presStyleCnt="4">
        <dgm:presLayoutVars>
          <dgm:bulletEnabled val="1"/>
        </dgm:presLayoutVars>
      </dgm:prSet>
      <dgm:spPr/>
    </dgm:pt>
    <dgm:pt modelId="{215A895C-3114-4FD4-B019-B4EAA0A587D6}" type="pres">
      <dgm:prSet presAssocID="{CC59C077-5320-48BA-B536-EC173101BF0F}" presName="FourNodes_3" presStyleLbl="node1" presStyleIdx="2" presStyleCnt="4">
        <dgm:presLayoutVars>
          <dgm:bulletEnabled val="1"/>
        </dgm:presLayoutVars>
      </dgm:prSet>
      <dgm:spPr/>
    </dgm:pt>
    <dgm:pt modelId="{94276E07-0B0B-40CA-BF2C-ABB6DE9F118F}" type="pres">
      <dgm:prSet presAssocID="{CC59C077-5320-48BA-B536-EC173101BF0F}" presName="FourNodes_4" presStyleLbl="node1" presStyleIdx="3" presStyleCnt="4">
        <dgm:presLayoutVars>
          <dgm:bulletEnabled val="1"/>
        </dgm:presLayoutVars>
      </dgm:prSet>
      <dgm:spPr/>
    </dgm:pt>
    <dgm:pt modelId="{424B0F28-18CA-4951-B22D-B4E512C3E06E}" type="pres">
      <dgm:prSet presAssocID="{CC59C077-5320-48BA-B536-EC173101BF0F}" presName="FourConn_1-2" presStyleLbl="fgAccFollowNode1" presStyleIdx="0" presStyleCnt="3">
        <dgm:presLayoutVars>
          <dgm:bulletEnabled val="1"/>
        </dgm:presLayoutVars>
      </dgm:prSet>
      <dgm:spPr/>
    </dgm:pt>
    <dgm:pt modelId="{90B31022-9319-4A3F-80C6-E08C7DFFE5C2}" type="pres">
      <dgm:prSet presAssocID="{CC59C077-5320-48BA-B536-EC173101BF0F}" presName="FourConn_2-3" presStyleLbl="fgAccFollowNode1" presStyleIdx="1" presStyleCnt="3">
        <dgm:presLayoutVars>
          <dgm:bulletEnabled val="1"/>
        </dgm:presLayoutVars>
      </dgm:prSet>
      <dgm:spPr/>
    </dgm:pt>
    <dgm:pt modelId="{F3FF17F3-236E-4571-8BBD-CFBDBEA50543}" type="pres">
      <dgm:prSet presAssocID="{CC59C077-5320-48BA-B536-EC173101BF0F}" presName="FourConn_3-4" presStyleLbl="fgAccFollowNode1" presStyleIdx="2" presStyleCnt="3">
        <dgm:presLayoutVars>
          <dgm:bulletEnabled val="1"/>
        </dgm:presLayoutVars>
      </dgm:prSet>
      <dgm:spPr/>
    </dgm:pt>
    <dgm:pt modelId="{9ACFA381-FA16-4E3C-AFD8-59F0A112E2E8}" type="pres">
      <dgm:prSet presAssocID="{CC59C077-5320-48BA-B536-EC173101BF0F}" presName="FourNodes_1_text" presStyleLbl="node1" presStyleIdx="3" presStyleCnt="4">
        <dgm:presLayoutVars>
          <dgm:bulletEnabled val="1"/>
        </dgm:presLayoutVars>
      </dgm:prSet>
      <dgm:spPr/>
    </dgm:pt>
    <dgm:pt modelId="{93F297F1-C57E-4ADC-B957-63688FC4C49B}" type="pres">
      <dgm:prSet presAssocID="{CC59C077-5320-48BA-B536-EC173101BF0F}" presName="FourNodes_2_text" presStyleLbl="node1" presStyleIdx="3" presStyleCnt="4">
        <dgm:presLayoutVars>
          <dgm:bulletEnabled val="1"/>
        </dgm:presLayoutVars>
      </dgm:prSet>
      <dgm:spPr/>
    </dgm:pt>
    <dgm:pt modelId="{CAFFABC0-0EE8-4B0E-BB8E-4658CB528655}" type="pres">
      <dgm:prSet presAssocID="{CC59C077-5320-48BA-B536-EC173101BF0F}" presName="FourNodes_3_text" presStyleLbl="node1" presStyleIdx="3" presStyleCnt="4">
        <dgm:presLayoutVars>
          <dgm:bulletEnabled val="1"/>
        </dgm:presLayoutVars>
      </dgm:prSet>
      <dgm:spPr/>
    </dgm:pt>
    <dgm:pt modelId="{18D00D8F-7BD0-4F01-90B9-BC11672B9B7D}" type="pres">
      <dgm:prSet presAssocID="{CC59C077-5320-48BA-B536-EC173101BF0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3D95264-71D1-4E54-BD7E-C97D5FA2053B}" srcId="{CC59C077-5320-48BA-B536-EC173101BF0F}" destId="{854772D7-3A1E-4107-86CC-845831FE1169}" srcOrd="2" destOrd="0" parTransId="{55C57A67-A5E4-4F27-941A-AE7811A1AEFB}" sibTransId="{E498CEBC-4C85-4D44-A9C8-FE92572630A2}"/>
    <dgm:cxn modelId="{BAC2B855-901E-4B83-A5B9-75E2659E878E}" type="presOf" srcId="{50C863C7-2065-4BB1-B72A-946BE92184BB}" destId="{90B31022-9319-4A3F-80C6-E08C7DFFE5C2}" srcOrd="0" destOrd="0" presId="urn:microsoft.com/office/officeart/2005/8/layout/vProcess5"/>
    <dgm:cxn modelId="{E2028257-F18B-491B-BEE3-C32285DA8D3F}" type="presOf" srcId="{E498CEBC-4C85-4D44-A9C8-FE92572630A2}" destId="{F3FF17F3-236E-4571-8BBD-CFBDBEA50543}" srcOrd="0" destOrd="0" presId="urn:microsoft.com/office/officeart/2005/8/layout/vProcess5"/>
    <dgm:cxn modelId="{052C4D59-BDBC-41C7-9986-D776448E7F69}" type="presOf" srcId="{854772D7-3A1E-4107-86CC-845831FE1169}" destId="{215A895C-3114-4FD4-B019-B4EAA0A587D6}" srcOrd="0" destOrd="0" presId="urn:microsoft.com/office/officeart/2005/8/layout/vProcess5"/>
    <dgm:cxn modelId="{29FA717C-EFB6-428E-9409-D4235BB80698}" type="presOf" srcId="{70BC3A57-9DC1-44D9-9063-F60DA882FADF}" destId="{9ACFA381-FA16-4E3C-AFD8-59F0A112E2E8}" srcOrd="1" destOrd="0" presId="urn:microsoft.com/office/officeart/2005/8/layout/vProcess5"/>
    <dgm:cxn modelId="{C0255C84-866D-4BBE-9717-D8CE8D6E4970}" srcId="{CC59C077-5320-48BA-B536-EC173101BF0F}" destId="{B3931C8A-B989-41F1-9B71-FA87EB48651A}" srcOrd="3" destOrd="0" parTransId="{B30B5009-3E29-4C1A-913C-9347C9B5F5BE}" sibTransId="{1C4969EE-DE2D-4285-9EE0-E91ACBEA6AF1}"/>
    <dgm:cxn modelId="{1D402C85-24B6-4072-B856-3038547A2502}" srcId="{CC59C077-5320-48BA-B536-EC173101BF0F}" destId="{70BC3A57-9DC1-44D9-9063-F60DA882FADF}" srcOrd="0" destOrd="0" parTransId="{41C56BAF-6CAD-4C8A-B053-28771DFA16D7}" sibTransId="{95B7D6DB-E983-4C99-9EF4-809B759757EA}"/>
    <dgm:cxn modelId="{BA260CA7-233F-4059-B8B5-291ECF25E9E5}" srcId="{CC59C077-5320-48BA-B536-EC173101BF0F}" destId="{7041173A-5648-4EB9-8264-2D8C726889BC}" srcOrd="1" destOrd="0" parTransId="{E525D6D0-689C-494F-892B-70DD2E7B38D8}" sibTransId="{50C863C7-2065-4BB1-B72A-946BE92184BB}"/>
    <dgm:cxn modelId="{2DCB33BF-2CC7-4D9D-A91D-8F2FD7D6100D}" type="presOf" srcId="{95B7D6DB-E983-4C99-9EF4-809B759757EA}" destId="{424B0F28-18CA-4951-B22D-B4E512C3E06E}" srcOrd="0" destOrd="0" presId="urn:microsoft.com/office/officeart/2005/8/layout/vProcess5"/>
    <dgm:cxn modelId="{4DD263CF-2DC0-42D7-9BE6-FB1E4104F684}" type="presOf" srcId="{7041173A-5648-4EB9-8264-2D8C726889BC}" destId="{86532BFD-904F-4EA7-8666-43CE04732777}" srcOrd="0" destOrd="0" presId="urn:microsoft.com/office/officeart/2005/8/layout/vProcess5"/>
    <dgm:cxn modelId="{B14FD1CF-3F3C-4F17-AA2F-E603762893B3}" type="presOf" srcId="{B3931C8A-B989-41F1-9B71-FA87EB48651A}" destId="{18D00D8F-7BD0-4F01-90B9-BC11672B9B7D}" srcOrd="1" destOrd="0" presId="urn:microsoft.com/office/officeart/2005/8/layout/vProcess5"/>
    <dgm:cxn modelId="{4B093FD1-B8D3-4516-A2B2-A29D7D90DEE5}" type="presOf" srcId="{7041173A-5648-4EB9-8264-2D8C726889BC}" destId="{93F297F1-C57E-4ADC-B957-63688FC4C49B}" srcOrd="1" destOrd="0" presId="urn:microsoft.com/office/officeart/2005/8/layout/vProcess5"/>
    <dgm:cxn modelId="{F144BDD9-094C-4089-8EFE-A660ABA68D10}" type="presOf" srcId="{70BC3A57-9DC1-44D9-9063-F60DA882FADF}" destId="{27310091-33B0-4088-8809-ECC904BCF98E}" srcOrd="0" destOrd="0" presId="urn:microsoft.com/office/officeart/2005/8/layout/vProcess5"/>
    <dgm:cxn modelId="{5BDB9CDC-A2D1-4455-829F-C236253C1218}" type="presOf" srcId="{B3931C8A-B989-41F1-9B71-FA87EB48651A}" destId="{94276E07-0B0B-40CA-BF2C-ABB6DE9F118F}" srcOrd="0" destOrd="0" presId="urn:microsoft.com/office/officeart/2005/8/layout/vProcess5"/>
    <dgm:cxn modelId="{669267ED-3591-4ACC-87CD-9882F241C3E4}" type="presOf" srcId="{854772D7-3A1E-4107-86CC-845831FE1169}" destId="{CAFFABC0-0EE8-4B0E-BB8E-4658CB528655}" srcOrd="1" destOrd="0" presId="urn:microsoft.com/office/officeart/2005/8/layout/vProcess5"/>
    <dgm:cxn modelId="{E7EE20F1-535D-427A-9D52-65EDFF9E8B7F}" type="presOf" srcId="{CC59C077-5320-48BA-B536-EC173101BF0F}" destId="{F717EA6E-FBBE-4ACF-B38E-4F3F05F90ED1}" srcOrd="0" destOrd="0" presId="urn:microsoft.com/office/officeart/2005/8/layout/vProcess5"/>
    <dgm:cxn modelId="{D3335EB5-9246-4C48-8E74-F9EEAF1906E8}" type="presParOf" srcId="{F717EA6E-FBBE-4ACF-B38E-4F3F05F90ED1}" destId="{5B7FF98E-EA08-4612-8B49-CB22FDBE4651}" srcOrd="0" destOrd="0" presId="urn:microsoft.com/office/officeart/2005/8/layout/vProcess5"/>
    <dgm:cxn modelId="{63C8EDF3-71F4-4BE7-AF41-DA367573406C}" type="presParOf" srcId="{F717EA6E-FBBE-4ACF-B38E-4F3F05F90ED1}" destId="{27310091-33B0-4088-8809-ECC904BCF98E}" srcOrd="1" destOrd="0" presId="urn:microsoft.com/office/officeart/2005/8/layout/vProcess5"/>
    <dgm:cxn modelId="{352A448F-BD05-459F-B2D0-0A2B81E4E043}" type="presParOf" srcId="{F717EA6E-FBBE-4ACF-B38E-4F3F05F90ED1}" destId="{86532BFD-904F-4EA7-8666-43CE04732777}" srcOrd="2" destOrd="0" presId="urn:microsoft.com/office/officeart/2005/8/layout/vProcess5"/>
    <dgm:cxn modelId="{044AEB56-B972-4A41-B6AD-567120485A1F}" type="presParOf" srcId="{F717EA6E-FBBE-4ACF-B38E-4F3F05F90ED1}" destId="{215A895C-3114-4FD4-B019-B4EAA0A587D6}" srcOrd="3" destOrd="0" presId="urn:microsoft.com/office/officeart/2005/8/layout/vProcess5"/>
    <dgm:cxn modelId="{5417C24D-1F34-46B8-8594-E6634467226C}" type="presParOf" srcId="{F717EA6E-FBBE-4ACF-B38E-4F3F05F90ED1}" destId="{94276E07-0B0B-40CA-BF2C-ABB6DE9F118F}" srcOrd="4" destOrd="0" presId="urn:microsoft.com/office/officeart/2005/8/layout/vProcess5"/>
    <dgm:cxn modelId="{A5FB0298-3BAD-4B0D-8289-B8CB36E8E9F2}" type="presParOf" srcId="{F717EA6E-FBBE-4ACF-B38E-4F3F05F90ED1}" destId="{424B0F28-18CA-4951-B22D-B4E512C3E06E}" srcOrd="5" destOrd="0" presId="urn:microsoft.com/office/officeart/2005/8/layout/vProcess5"/>
    <dgm:cxn modelId="{52AED9EF-6756-425B-AB5F-2F8988339E1C}" type="presParOf" srcId="{F717EA6E-FBBE-4ACF-B38E-4F3F05F90ED1}" destId="{90B31022-9319-4A3F-80C6-E08C7DFFE5C2}" srcOrd="6" destOrd="0" presId="urn:microsoft.com/office/officeart/2005/8/layout/vProcess5"/>
    <dgm:cxn modelId="{333BADCD-1789-4FD8-A764-F2E8CA410138}" type="presParOf" srcId="{F717EA6E-FBBE-4ACF-B38E-4F3F05F90ED1}" destId="{F3FF17F3-236E-4571-8BBD-CFBDBEA50543}" srcOrd="7" destOrd="0" presId="urn:microsoft.com/office/officeart/2005/8/layout/vProcess5"/>
    <dgm:cxn modelId="{6C3A7A33-B77D-4057-B514-79976FC4A135}" type="presParOf" srcId="{F717EA6E-FBBE-4ACF-B38E-4F3F05F90ED1}" destId="{9ACFA381-FA16-4E3C-AFD8-59F0A112E2E8}" srcOrd="8" destOrd="0" presId="urn:microsoft.com/office/officeart/2005/8/layout/vProcess5"/>
    <dgm:cxn modelId="{810F74BE-03E7-4A94-8F51-DCD4D5871B04}" type="presParOf" srcId="{F717EA6E-FBBE-4ACF-B38E-4F3F05F90ED1}" destId="{93F297F1-C57E-4ADC-B957-63688FC4C49B}" srcOrd="9" destOrd="0" presId="urn:microsoft.com/office/officeart/2005/8/layout/vProcess5"/>
    <dgm:cxn modelId="{50875519-BD37-4261-AF13-95E987C26F98}" type="presParOf" srcId="{F717EA6E-FBBE-4ACF-B38E-4F3F05F90ED1}" destId="{CAFFABC0-0EE8-4B0E-BB8E-4658CB528655}" srcOrd="10" destOrd="0" presId="urn:microsoft.com/office/officeart/2005/8/layout/vProcess5"/>
    <dgm:cxn modelId="{4ACE16E7-D5F6-4FEE-AD85-9509F7FADBF1}" type="presParOf" srcId="{F717EA6E-FBBE-4ACF-B38E-4F3F05F90ED1}" destId="{18D00D8F-7BD0-4F01-90B9-BC11672B9B7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D08F21-230C-406D-BD45-40ECD55E04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4A6A12-E627-49EB-8D23-C11008CD06E9}">
      <dgm:prSet/>
      <dgm:spPr/>
      <dgm:t>
        <a:bodyPr/>
        <a:lstStyle/>
        <a:p>
          <a:r>
            <a:rPr lang="nl-NL"/>
            <a:t>Per afdeling is 1 AF geschoold met de CHE opleiding Leefstijl in de GGZ. </a:t>
          </a:r>
          <a:endParaRPr lang="en-US"/>
        </a:p>
      </dgm:t>
    </dgm:pt>
    <dgm:pt modelId="{706FD38A-2A49-4031-B66A-72C603251945}" type="parTrans" cxnId="{0561E021-40D9-47ED-8091-E499A0128F40}">
      <dgm:prSet/>
      <dgm:spPr/>
      <dgm:t>
        <a:bodyPr/>
        <a:lstStyle/>
        <a:p>
          <a:endParaRPr lang="en-US"/>
        </a:p>
      </dgm:t>
    </dgm:pt>
    <dgm:pt modelId="{9D2001B2-1629-4B24-BA67-06904B16E4FB}" type="sibTrans" cxnId="{0561E021-40D9-47ED-8091-E499A0128F40}">
      <dgm:prSet/>
      <dgm:spPr/>
      <dgm:t>
        <a:bodyPr/>
        <a:lstStyle/>
        <a:p>
          <a:endParaRPr lang="en-US"/>
        </a:p>
      </dgm:t>
    </dgm:pt>
    <dgm:pt modelId="{DDBB799D-115B-490F-8AEB-4BA50C91B4C2}">
      <dgm:prSet/>
      <dgm:spPr/>
      <dgm:t>
        <a:bodyPr/>
        <a:lstStyle/>
        <a:p>
          <a:r>
            <a:rPr lang="nl-NL"/>
            <a:t>Eind 2022 zijn alle AF die dat willen bijgeschoold op leefstijl</a:t>
          </a:r>
          <a:endParaRPr lang="en-US"/>
        </a:p>
      </dgm:t>
    </dgm:pt>
    <dgm:pt modelId="{A72DB8B4-1C8E-496C-B9D1-7F531ABA94BE}" type="parTrans" cxnId="{8F710C59-C7F1-4853-92FA-A541B6287808}">
      <dgm:prSet/>
      <dgm:spPr/>
      <dgm:t>
        <a:bodyPr/>
        <a:lstStyle/>
        <a:p>
          <a:endParaRPr lang="en-US"/>
        </a:p>
      </dgm:t>
    </dgm:pt>
    <dgm:pt modelId="{BFCF745F-2A9F-4083-82AE-1DA56079CB3A}" type="sibTrans" cxnId="{8F710C59-C7F1-4853-92FA-A541B6287808}">
      <dgm:prSet/>
      <dgm:spPr/>
      <dgm:t>
        <a:bodyPr/>
        <a:lstStyle/>
        <a:p>
          <a:endParaRPr lang="en-US"/>
        </a:p>
      </dgm:t>
    </dgm:pt>
    <dgm:pt modelId="{2F7A75A0-79B8-43E9-9840-6D9D56C94889}">
      <dgm:prSet/>
      <dgm:spPr/>
      <dgm:t>
        <a:bodyPr/>
        <a:lstStyle/>
        <a:p>
          <a:r>
            <a:rPr lang="nl-NL"/>
            <a:t>(Nieuwe) medewerkers binnen het cluster worden gewezen op de SharePoint leefstijlpagina samen werken aan gezondheid, kijken de webinars terug, en zijn verplicht de E-learning Gezonde voeding voor een gezonde leefstijl en de leefstijl e-learning die nog in ontwikkeling is (eind 2021) te volgen. </a:t>
          </a:r>
          <a:endParaRPr lang="en-US"/>
        </a:p>
      </dgm:t>
    </dgm:pt>
    <dgm:pt modelId="{BF0B850A-1FF5-475F-BFC2-731F350506F2}" type="parTrans" cxnId="{5FCFB960-0576-4479-B580-208A84B50591}">
      <dgm:prSet/>
      <dgm:spPr/>
      <dgm:t>
        <a:bodyPr/>
        <a:lstStyle/>
        <a:p>
          <a:endParaRPr lang="en-US"/>
        </a:p>
      </dgm:t>
    </dgm:pt>
    <dgm:pt modelId="{D55F3377-3050-4990-9583-1BBE9A9991BB}" type="sibTrans" cxnId="{5FCFB960-0576-4479-B580-208A84B50591}">
      <dgm:prSet/>
      <dgm:spPr/>
      <dgm:t>
        <a:bodyPr/>
        <a:lstStyle/>
        <a:p>
          <a:endParaRPr lang="en-US"/>
        </a:p>
      </dgm:t>
    </dgm:pt>
    <dgm:pt modelId="{4CA59FB1-FA63-4BF3-9F3D-D9BBB26AEA44}" type="pres">
      <dgm:prSet presAssocID="{14D08F21-230C-406D-BD45-40ECD55E0420}" presName="linear" presStyleCnt="0">
        <dgm:presLayoutVars>
          <dgm:animLvl val="lvl"/>
          <dgm:resizeHandles val="exact"/>
        </dgm:presLayoutVars>
      </dgm:prSet>
      <dgm:spPr/>
    </dgm:pt>
    <dgm:pt modelId="{9E5B4D8B-8C5E-4E08-8419-CA499E38751E}" type="pres">
      <dgm:prSet presAssocID="{8C4A6A12-E627-49EB-8D23-C11008CD06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DF871E-ADAC-4268-92A5-7883D6C01691}" type="pres">
      <dgm:prSet presAssocID="{9D2001B2-1629-4B24-BA67-06904B16E4FB}" presName="spacer" presStyleCnt="0"/>
      <dgm:spPr/>
    </dgm:pt>
    <dgm:pt modelId="{65530871-BB52-45A0-8486-CBC6E1E17441}" type="pres">
      <dgm:prSet presAssocID="{DDBB799D-115B-490F-8AEB-4BA50C91B4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33E20E-486F-407D-8B81-35D3560C895E}" type="pres">
      <dgm:prSet presAssocID="{BFCF745F-2A9F-4083-82AE-1DA56079CB3A}" presName="spacer" presStyleCnt="0"/>
      <dgm:spPr/>
    </dgm:pt>
    <dgm:pt modelId="{C9244005-04E3-4ED9-8185-579EEC6AB0AC}" type="pres">
      <dgm:prSet presAssocID="{2F7A75A0-79B8-43E9-9840-6D9D56C948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FD4A706-57D0-496E-A488-B528D57A07D2}" type="presOf" srcId="{14D08F21-230C-406D-BD45-40ECD55E0420}" destId="{4CA59FB1-FA63-4BF3-9F3D-D9BBB26AEA44}" srcOrd="0" destOrd="0" presId="urn:microsoft.com/office/officeart/2005/8/layout/vList2"/>
    <dgm:cxn modelId="{0561E021-40D9-47ED-8091-E499A0128F40}" srcId="{14D08F21-230C-406D-BD45-40ECD55E0420}" destId="{8C4A6A12-E627-49EB-8D23-C11008CD06E9}" srcOrd="0" destOrd="0" parTransId="{706FD38A-2A49-4031-B66A-72C603251945}" sibTransId="{9D2001B2-1629-4B24-BA67-06904B16E4FB}"/>
    <dgm:cxn modelId="{0FF00132-5F4B-46D2-B5D7-DB17E6732497}" type="presOf" srcId="{DDBB799D-115B-490F-8AEB-4BA50C91B4C2}" destId="{65530871-BB52-45A0-8486-CBC6E1E17441}" srcOrd="0" destOrd="0" presId="urn:microsoft.com/office/officeart/2005/8/layout/vList2"/>
    <dgm:cxn modelId="{5FCFB960-0576-4479-B580-208A84B50591}" srcId="{14D08F21-230C-406D-BD45-40ECD55E0420}" destId="{2F7A75A0-79B8-43E9-9840-6D9D56C94889}" srcOrd="2" destOrd="0" parTransId="{BF0B850A-1FF5-475F-BFC2-731F350506F2}" sibTransId="{D55F3377-3050-4990-9583-1BBE9A9991BB}"/>
    <dgm:cxn modelId="{B8215062-D2BF-403C-A880-7F0B32870F45}" type="presOf" srcId="{2F7A75A0-79B8-43E9-9840-6D9D56C94889}" destId="{C9244005-04E3-4ED9-8185-579EEC6AB0AC}" srcOrd="0" destOrd="0" presId="urn:microsoft.com/office/officeart/2005/8/layout/vList2"/>
    <dgm:cxn modelId="{8F710C59-C7F1-4853-92FA-A541B6287808}" srcId="{14D08F21-230C-406D-BD45-40ECD55E0420}" destId="{DDBB799D-115B-490F-8AEB-4BA50C91B4C2}" srcOrd="1" destOrd="0" parTransId="{A72DB8B4-1C8E-496C-B9D1-7F531ABA94BE}" sibTransId="{BFCF745F-2A9F-4083-82AE-1DA56079CB3A}"/>
    <dgm:cxn modelId="{98355F7F-6B2F-45A1-ADD6-61168D72DE98}" type="presOf" srcId="{8C4A6A12-E627-49EB-8D23-C11008CD06E9}" destId="{9E5B4D8B-8C5E-4E08-8419-CA499E38751E}" srcOrd="0" destOrd="0" presId="urn:microsoft.com/office/officeart/2005/8/layout/vList2"/>
    <dgm:cxn modelId="{7FF48F09-033D-4B23-A915-0EA9DCC45172}" type="presParOf" srcId="{4CA59FB1-FA63-4BF3-9F3D-D9BBB26AEA44}" destId="{9E5B4D8B-8C5E-4E08-8419-CA499E38751E}" srcOrd="0" destOrd="0" presId="urn:microsoft.com/office/officeart/2005/8/layout/vList2"/>
    <dgm:cxn modelId="{84CCBA7F-0B02-47D1-A263-657FFC4BAFB2}" type="presParOf" srcId="{4CA59FB1-FA63-4BF3-9F3D-D9BBB26AEA44}" destId="{1ADF871E-ADAC-4268-92A5-7883D6C01691}" srcOrd="1" destOrd="0" presId="urn:microsoft.com/office/officeart/2005/8/layout/vList2"/>
    <dgm:cxn modelId="{F3178B26-FC61-4E3C-B6CD-A2E8A006FF79}" type="presParOf" srcId="{4CA59FB1-FA63-4BF3-9F3D-D9BBB26AEA44}" destId="{65530871-BB52-45A0-8486-CBC6E1E17441}" srcOrd="2" destOrd="0" presId="urn:microsoft.com/office/officeart/2005/8/layout/vList2"/>
    <dgm:cxn modelId="{F0C02E9D-BAC7-4815-8579-0F132E18D067}" type="presParOf" srcId="{4CA59FB1-FA63-4BF3-9F3D-D9BBB26AEA44}" destId="{1C33E20E-486F-407D-8B81-35D3560C895E}" srcOrd="3" destOrd="0" presId="urn:microsoft.com/office/officeart/2005/8/layout/vList2"/>
    <dgm:cxn modelId="{8E053EBD-0132-430A-AEA5-75B89DE6FD76}" type="presParOf" srcId="{4CA59FB1-FA63-4BF3-9F3D-D9BBB26AEA44}" destId="{C9244005-04E3-4ED9-8185-579EEC6AB0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AFC18B-3BE9-426F-8B54-0402B0BC114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0D8446-99AE-4F57-A259-B11BB5F0938E}">
      <dgm:prSet/>
      <dgm:spPr/>
      <dgm:t>
        <a:bodyPr/>
        <a:lstStyle/>
        <a:p>
          <a:r>
            <a:rPr lang="nl-NL"/>
            <a:t>Projectleider: 2 uur per maand</a:t>
          </a:r>
          <a:endParaRPr lang="en-US"/>
        </a:p>
      </dgm:t>
    </dgm:pt>
    <dgm:pt modelId="{8FE50668-32F4-4A07-A28B-C3468657A68D}" type="parTrans" cxnId="{0BBCF243-2958-45D7-A5D0-86B2C11120DB}">
      <dgm:prSet/>
      <dgm:spPr/>
      <dgm:t>
        <a:bodyPr/>
        <a:lstStyle/>
        <a:p>
          <a:endParaRPr lang="en-US"/>
        </a:p>
      </dgm:t>
    </dgm:pt>
    <dgm:pt modelId="{AB4936B0-932E-431C-A224-B2F5C52A9F10}" type="sibTrans" cxnId="{0BBCF243-2958-45D7-A5D0-86B2C11120DB}">
      <dgm:prSet/>
      <dgm:spPr/>
      <dgm:t>
        <a:bodyPr/>
        <a:lstStyle/>
        <a:p>
          <a:endParaRPr lang="en-US"/>
        </a:p>
      </dgm:t>
    </dgm:pt>
    <dgm:pt modelId="{5141ECFC-4322-4C4F-B8FC-E06FEFB1CAA5}">
      <dgm:prSet/>
      <dgm:spPr/>
      <dgm:t>
        <a:bodyPr/>
        <a:lstStyle/>
        <a:p>
          <a:r>
            <a:rPr lang="nl-NL"/>
            <a:t>Minstens 2 aandachtsfunctionarissen per afdeling, ieder 1 uur per week</a:t>
          </a:r>
          <a:endParaRPr lang="en-US"/>
        </a:p>
      </dgm:t>
    </dgm:pt>
    <dgm:pt modelId="{661A14E6-C0AF-4DBE-8A36-BEA998F9D73F}" type="parTrans" cxnId="{790DFDE9-2DD0-427F-9954-80826BA235E7}">
      <dgm:prSet/>
      <dgm:spPr/>
      <dgm:t>
        <a:bodyPr/>
        <a:lstStyle/>
        <a:p>
          <a:endParaRPr lang="en-US"/>
        </a:p>
      </dgm:t>
    </dgm:pt>
    <dgm:pt modelId="{B157BA54-9DBF-42AF-84AD-059347F6C2A2}" type="sibTrans" cxnId="{790DFDE9-2DD0-427F-9954-80826BA235E7}">
      <dgm:prSet/>
      <dgm:spPr/>
      <dgm:t>
        <a:bodyPr/>
        <a:lstStyle/>
        <a:p>
          <a:endParaRPr lang="en-US"/>
        </a:p>
      </dgm:t>
    </dgm:pt>
    <dgm:pt modelId="{F424E948-2FBD-43B3-8236-96EC5AC340A1}" type="pres">
      <dgm:prSet presAssocID="{CBAFC18B-3BE9-426F-8B54-0402B0BC114B}" presName="linear" presStyleCnt="0">
        <dgm:presLayoutVars>
          <dgm:animLvl val="lvl"/>
          <dgm:resizeHandles val="exact"/>
        </dgm:presLayoutVars>
      </dgm:prSet>
      <dgm:spPr/>
    </dgm:pt>
    <dgm:pt modelId="{C280D1EE-504F-49B4-B0E0-68DBFC81B0CE}" type="pres">
      <dgm:prSet presAssocID="{580D8446-99AE-4F57-A259-B11BB5F0938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CED215-5724-4CAC-87F6-EA2ACB0F392D}" type="pres">
      <dgm:prSet presAssocID="{AB4936B0-932E-431C-A224-B2F5C52A9F10}" presName="spacer" presStyleCnt="0"/>
      <dgm:spPr/>
    </dgm:pt>
    <dgm:pt modelId="{2C0B2FF6-D5EF-434B-9836-E5B3B7AD6C5E}" type="pres">
      <dgm:prSet presAssocID="{5141ECFC-4322-4C4F-B8FC-E06FEFB1CAA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1043343-6BB5-4E42-AD84-01119A299EA9}" type="presOf" srcId="{CBAFC18B-3BE9-426F-8B54-0402B0BC114B}" destId="{F424E948-2FBD-43B3-8236-96EC5AC340A1}" srcOrd="0" destOrd="0" presId="urn:microsoft.com/office/officeart/2005/8/layout/vList2"/>
    <dgm:cxn modelId="{0BBCF243-2958-45D7-A5D0-86B2C11120DB}" srcId="{CBAFC18B-3BE9-426F-8B54-0402B0BC114B}" destId="{580D8446-99AE-4F57-A259-B11BB5F0938E}" srcOrd="0" destOrd="0" parTransId="{8FE50668-32F4-4A07-A28B-C3468657A68D}" sibTransId="{AB4936B0-932E-431C-A224-B2F5C52A9F10}"/>
    <dgm:cxn modelId="{D08C9F58-2C65-4832-B878-A237D1718841}" type="presOf" srcId="{5141ECFC-4322-4C4F-B8FC-E06FEFB1CAA5}" destId="{2C0B2FF6-D5EF-434B-9836-E5B3B7AD6C5E}" srcOrd="0" destOrd="0" presId="urn:microsoft.com/office/officeart/2005/8/layout/vList2"/>
    <dgm:cxn modelId="{790DFDE9-2DD0-427F-9954-80826BA235E7}" srcId="{CBAFC18B-3BE9-426F-8B54-0402B0BC114B}" destId="{5141ECFC-4322-4C4F-B8FC-E06FEFB1CAA5}" srcOrd="1" destOrd="0" parTransId="{661A14E6-C0AF-4DBE-8A36-BEA998F9D73F}" sibTransId="{B157BA54-9DBF-42AF-84AD-059347F6C2A2}"/>
    <dgm:cxn modelId="{68BDF1F0-DCF2-4A13-83EF-B4D57533BABA}" type="presOf" srcId="{580D8446-99AE-4F57-A259-B11BB5F0938E}" destId="{C280D1EE-504F-49B4-B0E0-68DBFC81B0CE}" srcOrd="0" destOrd="0" presId="urn:microsoft.com/office/officeart/2005/8/layout/vList2"/>
    <dgm:cxn modelId="{197053CE-AFEC-495E-B14C-AEDE0D34A428}" type="presParOf" srcId="{F424E948-2FBD-43B3-8236-96EC5AC340A1}" destId="{C280D1EE-504F-49B4-B0E0-68DBFC81B0CE}" srcOrd="0" destOrd="0" presId="urn:microsoft.com/office/officeart/2005/8/layout/vList2"/>
    <dgm:cxn modelId="{EC9D0076-5879-456D-A36B-F1FF7AACC182}" type="presParOf" srcId="{F424E948-2FBD-43B3-8236-96EC5AC340A1}" destId="{F1CED215-5724-4CAC-87F6-EA2ACB0F392D}" srcOrd="1" destOrd="0" presId="urn:microsoft.com/office/officeart/2005/8/layout/vList2"/>
    <dgm:cxn modelId="{30F3DC3C-492F-4082-8EF4-AA69AC8D5438}" type="presParOf" srcId="{F424E948-2FBD-43B3-8236-96EC5AC340A1}" destId="{2C0B2FF6-D5EF-434B-9836-E5B3B7AD6C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038326-7CDB-4917-B73F-DAA3690ED69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009647-1C3F-49A4-9F12-43D3AC7C3CC1}">
      <dgm:prSet/>
      <dgm:spPr/>
      <dgm:t>
        <a:bodyPr/>
        <a:lstStyle/>
        <a:p>
          <a:r>
            <a:rPr lang="en-US"/>
            <a:t>Rookvrije GGZ: in 2025 zijn alle instellingen rookvrij! Hoe gaan we dit vorm en inhoud geven? </a:t>
          </a:r>
        </a:p>
      </dgm:t>
    </dgm:pt>
    <dgm:pt modelId="{0A659F7E-23E4-4871-9BCC-6BA1F2FCA254}" type="parTrans" cxnId="{E5E9237E-82F7-4C6E-BF57-28A8E5DA613F}">
      <dgm:prSet/>
      <dgm:spPr/>
      <dgm:t>
        <a:bodyPr/>
        <a:lstStyle/>
        <a:p>
          <a:endParaRPr lang="en-US"/>
        </a:p>
      </dgm:t>
    </dgm:pt>
    <dgm:pt modelId="{07BBAB4B-5371-490F-925A-5CE11A02DFFA}" type="sibTrans" cxnId="{E5E9237E-82F7-4C6E-BF57-28A8E5DA613F}">
      <dgm:prSet/>
      <dgm:spPr/>
      <dgm:t>
        <a:bodyPr/>
        <a:lstStyle/>
        <a:p>
          <a:endParaRPr lang="en-US"/>
        </a:p>
      </dgm:t>
    </dgm:pt>
    <dgm:pt modelId="{7205927E-BA34-415F-910F-D4C843CC727A}">
      <dgm:prSet/>
      <dgm:spPr/>
      <dgm:t>
        <a:bodyPr/>
        <a:lstStyle/>
        <a:p>
          <a:r>
            <a:rPr lang="en-US"/>
            <a:t>Dit is niet de verantwoordelijkheid van de aandachtsfunctionarissen Leefstijl</a:t>
          </a:r>
        </a:p>
      </dgm:t>
    </dgm:pt>
    <dgm:pt modelId="{4AF560E6-62CC-4949-98D0-BBB17B675043}" type="parTrans" cxnId="{D4CDEB8A-ABFE-4CBE-B7BE-97D42A32770D}">
      <dgm:prSet/>
      <dgm:spPr/>
      <dgm:t>
        <a:bodyPr/>
        <a:lstStyle/>
        <a:p>
          <a:endParaRPr lang="en-US"/>
        </a:p>
      </dgm:t>
    </dgm:pt>
    <dgm:pt modelId="{2A6E8984-86A7-4550-9AD6-A71DA866AC47}" type="sibTrans" cxnId="{D4CDEB8A-ABFE-4CBE-B7BE-97D42A32770D}">
      <dgm:prSet/>
      <dgm:spPr/>
      <dgm:t>
        <a:bodyPr/>
        <a:lstStyle/>
        <a:p>
          <a:endParaRPr lang="en-US"/>
        </a:p>
      </dgm:t>
    </dgm:pt>
    <dgm:pt modelId="{4622516F-4B16-4AD4-896A-3423180C0F3A}" type="pres">
      <dgm:prSet presAssocID="{52038326-7CDB-4917-B73F-DAA3690ED69A}" presName="linear" presStyleCnt="0">
        <dgm:presLayoutVars>
          <dgm:animLvl val="lvl"/>
          <dgm:resizeHandles val="exact"/>
        </dgm:presLayoutVars>
      </dgm:prSet>
      <dgm:spPr/>
    </dgm:pt>
    <dgm:pt modelId="{4E2D7E90-FCDD-4D75-A078-362B709689E8}" type="pres">
      <dgm:prSet presAssocID="{18009647-1C3F-49A4-9F12-43D3AC7C3C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4B4EF3-C3C5-4F68-8E25-5905E88FBC09}" type="pres">
      <dgm:prSet presAssocID="{07BBAB4B-5371-490F-925A-5CE11A02DFFA}" presName="spacer" presStyleCnt="0"/>
      <dgm:spPr/>
    </dgm:pt>
    <dgm:pt modelId="{DE75111D-C839-4717-AE81-479C84B9D2FD}" type="pres">
      <dgm:prSet presAssocID="{7205927E-BA34-415F-910F-D4C843CC72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5E3AE14-8800-4F66-BF7F-295A7FE1032F}" type="presOf" srcId="{52038326-7CDB-4917-B73F-DAA3690ED69A}" destId="{4622516F-4B16-4AD4-896A-3423180C0F3A}" srcOrd="0" destOrd="0" presId="urn:microsoft.com/office/officeart/2005/8/layout/vList2"/>
    <dgm:cxn modelId="{E5E9237E-82F7-4C6E-BF57-28A8E5DA613F}" srcId="{52038326-7CDB-4917-B73F-DAA3690ED69A}" destId="{18009647-1C3F-49A4-9F12-43D3AC7C3CC1}" srcOrd="0" destOrd="0" parTransId="{0A659F7E-23E4-4871-9BCC-6BA1F2FCA254}" sibTransId="{07BBAB4B-5371-490F-925A-5CE11A02DFFA}"/>
    <dgm:cxn modelId="{D4CDEB8A-ABFE-4CBE-B7BE-97D42A32770D}" srcId="{52038326-7CDB-4917-B73F-DAA3690ED69A}" destId="{7205927E-BA34-415F-910F-D4C843CC727A}" srcOrd="1" destOrd="0" parTransId="{4AF560E6-62CC-4949-98D0-BBB17B675043}" sibTransId="{2A6E8984-86A7-4550-9AD6-A71DA866AC47}"/>
    <dgm:cxn modelId="{678F9FA5-64CC-42AB-BBE5-6C28D5A8E39D}" type="presOf" srcId="{18009647-1C3F-49A4-9F12-43D3AC7C3CC1}" destId="{4E2D7E90-FCDD-4D75-A078-362B709689E8}" srcOrd="0" destOrd="0" presId="urn:microsoft.com/office/officeart/2005/8/layout/vList2"/>
    <dgm:cxn modelId="{2E9A15C9-EF97-4FF4-8E59-B599FBBBAA0F}" type="presOf" srcId="{7205927E-BA34-415F-910F-D4C843CC727A}" destId="{DE75111D-C839-4717-AE81-479C84B9D2FD}" srcOrd="0" destOrd="0" presId="urn:microsoft.com/office/officeart/2005/8/layout/vList2"/>
    <dgm:cxn modelId="{FA759635-CB51-410F-B1B3-47F84169DDCC}" type="presParOf" srcId="{4622516F-4B16-4AD4-896A-3423180C0F3A}" destId="{4E2D7E90-FCDD-4D75-A078-362B709689E8}" srcOrd="0" destOrd="0" presId="urn:microsoft.com/office/officeart/2005/8/layout/vList2"/>
    <dgm:cxn modelId="{D17F99FB-905C-4290-856C-EA7EB1081997}" type="presParOf" srcId="{4622516F-4B16-4AD4-896A-3423180C0F3A}" destId="{784B4EF3-C3C5-4F68-8E25-5905E88FBC09}" srcOrd="1" destOrd="0" presId="urn:microsoft.com/office/officeart/2005/8/layout/vList2"/>
    <dgm:cxn modelId="{04924CEA-876A-4018-8808-D29AF261B8D9}" type="presParOf" srcId="{4622516F-4B16-4AD4-896A-3423180C0F3A}" destId="{DE75111D-C839-4717-AE81-479C84B9D2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6D133-44B0-4AEE-AB47-E387F5E7EC9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1E2049-6786-44EE-AB74-924F5D866653}">
      <dgm:prSet/>
      <dgm:spPr/>
      <dgm:t>
        <a:bodyPr/>
        <a:lstStyle/>
        <a:p>
          <a:r>
            <a:rPr lang="nl-NL"/>
            <a:t>Projectleider: Jacqueline Juffer</a:t>
          </a:r>
          <a:endParaRPr lang="en-US"/>
        </a:p>
      </dgm:t>
    </dgm:pt>
    <dgm:pt modelId="{71E4F547-A696-44A4-BD1D-1D8721FCAB7B}" type="parTrans" cxnId="{233AFD29-007B-4E8D-9C5B-DE2C405AF6F5}">
      <dgm:prSet/>
      <dgm:spPr/>
      <dgm:t>
        <a:bodyPr/>
        <a:lstStyle/>
        <a:p>
          <a:endParaRPr lang="en-US"/>
        </a:p>
      </dgm:t>
    </dgm:pt>
    <dgm:pt modelId="{55C558E6-4C0C-4C32-B3CB-FF2DDA8F110B}" type="sibTrans" cxnId="{233AFD29-007B-4E8D-9C5B-DE2C405AF6F5}">
      <dgm:prSet/>
      <dgm:spPr/>
      <dgm:t>
        <a:bodyPr/>
        <a:lstStyle/>
        <a:p>
          <a:endParaRPr lang="en-US"/>
        </a:p>
      </dgm:t>
    </dgm:pt>
    <dgm:pt modelId="{0FC57E3D-5FFA-4FC4-B044-7949EF565CBD}">
      <dgm:prSet/>
      <dgm:spPr/>
      <dgm:t>
        <a:bodyPr/>
        <a:lstStyle/>
        <a:p>
          <a:r>
            <a:rPr lang="nl-NL"/>
            <a:t>Aandachtsfunctionarissen:</a:t>
          </a:r>
          <a:endParaRPr lang="en-US"/>
        </a:p>
      </dgm:t>
    </dgm:pt>
    <dgm:pt modelId="{FE8C4D6C-C723-4B99-9BB5-5C9CE6A49A97}" type="parTrans" cxnId="{AB62BCD4-6774-4D21-9385-46E6EB7EC1D8}">
      <dgm:prSet/>
      <dgm:spPr/>
      <dgm:t>
        <a:bodyPr/>
        <a:lstStyle/>
        <a:p>
          <a:endParaRPr lang="en-US"/>
        </a:p>
      </dgm:t>
    </dgm:pt>
    <dgm:pt modelId="{8D62CB5D-425A-46D8-9CA1-312EF3E615C5}" type="sibTrans" cxnId="{AB62BCD4-6774-4D21-9385-46E6EB7EC1D8}">
      <dgm:prSet/>
      <dgm:spPr/>
      <dgm:t>
        <a:bodyPr/>
        <a:lstStyle/>
        <a:p>
          <a:endParaRPr lang="en-US"/>
        </a:p>
      </dgm:t>
    </dgm:pt>
    <dgm:pt modelId="{AD2F2E24-B052-43F0-8837-8D7ABC6B2CEA}">
      <dgm:prSet/>
      <dgm:spPr/>
      <dgm:t>
        <a:bodyPr/>
        <a:lstStyle/>
        <a:p>
          <a:r>
            <a:rPr lang="nl-NL"/>
            <a:t>Duynenhof: Leanieke Dirks, Tim van de Kamp, Daphne van Zwol, Mirjam Veurman, Emma Nout</a:t>
          </a:r>
          <a:endParaRPr lang="en-US"/>
        </a:p>
      </dgm:t>
    </dgm:pt>
    <dgm:pt modelId="{9C3FD57C-8517-402D-959F-6987DB2B63DF}" type="parTrans" cxnId="{AFA37E56-B1A6-4475-8AC3-8C588F1FDA52}">
      <dgm:prSet/>
      <dgm:spPr/>
      <dgm:t>
        <a:bodyPr/>
        <a:lstStyle/>
        <a:p>
          <a:endParaRPr lang="en-US"/>
        </a:p>
      </dgm:t>
    </dgm:pt>
    <dgm:pt modelId="{E9C59503-1704-4FD6-A187-4041A149575D}" type="sibTrans" cxnId="{AFA37E56-B1A6-4475-8AC3-8C588F1FDA52}">
      <dgm:prSet/>
      <dgm:spPr/>
      <dgm:t>
        <a:bodyPr/>
        <a:lstStyle/>
        <a:p>
          <a:endParaRPr lang="en-US"/>
        </a:p>
      </dgm:t>
    </dgm:pt>
    <dgm:pt modelId="{26B7FC63-389F-4800-9B73-EB7453FD1B53}">
      <dgm:prSet/>
      <dgm:spPr/>
      <dgm:t>
        <a:bodyPr/>
        <a:lstStyle/>
        <a:p>
          <a:r>
            <a:rPr lang="nl-NL"/>
            <a:t>Sociowoningen: Jan van de Veen, Gretha van Boven</a:t>
          </a:r>
          <a:endParaRPr lang="en-US"/>
        </a:p>
      </dgm:t>
    </dgm:pt>
    <dgm:pt modelId="{FA3E2CB1-B697-4FCF-943B-16ED3E2AE4F7}" type="parTrans" cxnId="{03CA7FF7-7F11-4B39-A1DC-E720A7A4ADE8}">
      <dgm:prSet/>
      <dgm:spPr/>
      <dgm:t>
        <a:bodyPr/>
        <a:lstStyle/>
        <a:p>
          <a:endParaRPr lang="en-US"/>
        </a:p>
      </dgm:t>
    </dgm:pt>
    <dgm:pt modelId="{1C2D05D4-51F8-4031-AC38-EBFF5C0861B7}" type="sibTrans" cxnId="{03CA7FF7-7F11-4B39-A1DC-E720A7A4ADE8}">
      <dgm:prSet/>
      <dgm:spPr/>
      <dgm:t>
        <a:bodyPr/>
        <a:lstStyle/>
        <a:p>
          <a:endParaRPr lang="en-US"/>
        </a:p>
      </dgm:t>
    </dgm:pt>
    <dgm:pt modelId="{D06D3563-DBDE-43D4-9C40-96792A0A3327}">
      <dgm:prSet/>
      <dgm:spPr/>
      <dgm:t>
        <a:bodyPr/>
        <a:lstStyle/>
        <a:p>
          <a:r>
            <a:rPr lang="nl-NL" dirty="0"/>
            <a:t>Hofstede: </a:t>
          </a:r>
          <a:r>
            <a:rPr lang="nl-NL" dirty="0" err="1"/>
            <a:t>Gysella</a:t>
          </a:r>
          <a:r>
            <a:rPr lang="nl-NL" dirty="0"/>
            <a:t> Oosterhuis, Sanne Ligtermoet, Mathilde Keizer</a:t>
          </a:r>
          <a:endParaRPr lang="en-US" dirty="0"/>
        </a:p>
      </dgm:t>
    </dgm:pt>
    <dgm:pt modelId="{BE04667B-D4F7-485C-8BCE-A77A2237F323}" type="parTrans" cxnId="{6825AC0B-BE99-4F62-93D0-3FA03856BD28}">
      <dgm:prSet/>
      <dgm:spPr/>
      <dgm:t>
        <a:bodyPr/>
        <a:lstStyle/>
        <a:p>
          <a:endParaRPr lang="en-US"/>
        </a:p>
      </dgm:t>
    </dgm:pt>
    <dgm:pt modelId="{34ED0411-987E-4F30-88CD-9F1F8EDAD3C7}" type="sibTrans" cxnId="{6825AC0B-BE99-4F62-93D0-3FA03856BD28}">
      <dgm:prSet/>
      <dgm:spPr/>
      <dgm:t>
        <a:bodyPr/>
        <a:lstStyle/>
        <a:p>
          <a:endParaRPr lang="en-US"/>
        </a:p>
      </dgm:t>
    </dgm:pt>
    <dgm:pt modelId="{03794D59-E04D-47F9-B91F-AAF985B959EF}">
      <dgm:prSet/>
      <dgm:spPr/>
      <dgm:t>
        <a:bodyPr/>
        <a:lstStyle/>
        <a:p>
          <a:r>
            <a:rPr lang="nl-NL" dirty="0"/>
            <a:t>Hofplein: Sandra van Papenveld, Gre Krabben</a:t>
          </a:r>
          <a:endParaRPr lang="en-US" dirty="0"/>
        </a:p>
      </dgm:t>
    </dgm:pt>
    <dgm:pt modelId="{539FF2FE-9A17-4F12-844B-22B7AB124C4C}" type="parTrans" cxnId="{1E8F9511-AB53-4F91-8CA2-E41E48E6B8EB}">
      <dgm:prSet/>
      <dgm:spPr/>
      <dgm:t>
        <a:bodyPr/>
        <a:lstStyle/>
        <a:p>
          <a:endParaRPr lang="en-US"/>
        </a:p>
      </dgm:t>
    </dgm:pt>
    <dgm:pt modelId="{62C1FD68-7E15-4DB0-A38C-8976F8DA02AA}" type="sibTrans" cxnId="{1E8F9511-AB53-4F91-8CA2-E41E48E6B8EB}">
      <dgm:prSet/>
      <dgm:spPr/>
      <dgm:t>
        <a:bodyPr/>
        <a:lstStyle/>
        <a:p>
          <a:endParaRPr lang="en-US"/>
        </a:p>
      </dgm:t>
    </dgm:pt>
    <dgm:pt modelId="{54205290-2E86-451B-87A8-C29ED0285D50}" type="pres">
      <dgm:prSet presAssocID="{4926D133-44B0-4AEE-AB47-E387F5E7EC9D}" presName="linear" presStyleCnt="0">
        <dgm:presLayoutVars>
          <dgm:animLvl val="lvl"/>
          <dgm:resizeHandles val="exact"/>
        </dgm:presLayoutVars>
      </dgm:prSet>
      <dgm:spPr/>
    </dgm:pt>
    <dgm:pt modelId="{AA7428F6-42E3-4AD5-832E-D8A6101CC7A7}" type="pres">
      <dgm:prSet presAssocID="{CB1E2049-6786-44EE-AB74-924F5D86665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0A89266-46DD-44D9-86FC-76FDAE6E0D38}" type="pres">
      <dgm:prSet presAssocID="{55C558E6-4C0C-4C32-B3CB-FF2DDA8F110B}" presName="spacer" presStyleCnt="0"/>
      <dgm:spPr/>
    </dgm:pt>
    <dgm:pt modelId="{CE03BA65-09B3-4CEE-8A21-14054FF0B619}" type="pres">
      <dgm:prSet presAssocID="{0FC57E3D-5FFA-4FC4-B044-7949EF565CB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A96F1C7-0F1B-4487-88B2-8ACE183C1A1D}" type="pres">
      <dgm:prSet presAssocID="{8D62CB5D-425A-46D8-9CA1-312EF3E615C5}" presName="spacer" presStyleCnt="0"/>
      <dgm:spPr/>
    </dgm:pt>
    <dgm:pt modelId="{C9C52320-4358-49AC-BB44-2DF9AD58749F}" type="pres">
      <dgm:prSet presAssocID="{AD2F2E24-B052-43F0-8837-8D7ABC6B2CE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7203E4E-148B-4788-86AA-EFD01543D703}" type="pres">
      <dgm:prSet presAssocID="{E9C59503-1704-4FD6-A187-4041A149575D}" presName="spacer" presStyleCnt="0"/>
      <dgm:spPr/>
    </dgm:pt>
    <dgm:pt modelId="{3A00DDAB-6F6B-42D9-84F9-0BDF2A8290A9}" type="pres">
      <dgm:prSet presAssocID="{26B7FC63-389F-4800-9B73-EB7453FD1B5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3414DEB-4E47-47C0-86CC-22C13CE56ED7}" type="pres">
      <dgm:prSet presAssocID="{1C2D05D4-51F8-4031-AC38-EBFF5C0861B7}" presName="spacer" presStyleCnt="0"/>
      <dgm:spPr/>
    </dgm:pt>
    <dgm:pt modelId="{236BED26-4FB2-43A3-80DD-00CC7ABFAD93}" type="pres">
      <dgm:prSet presAssocID="{D06D3563-DBDE-43D4-9C40-96792A0A332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3E4A245-4362-4993-A07B-68FD4162C32C}" type="pres">
      <dgm:prSet presAssocID="{34ED0411-987E-4F30-88CD-9F1F8EDAD3C7}" presName="spacer" presStyleCnt="0"/>
      <dgm:spPr/>
    </dgm:pt>
    <dgm:pt modelId="{CBF947D5-5A19-45F2-B6F6-2AE11BA6829D}" type="pres">
      <dgm:prSet presAssocID="{03794D59-E04D-47F9-B91F-AAF985B959E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825AC0B-BE99-4F62-93D0-3FA03856BD28}" srcId="{4926D133-44B0-4AEE-AB47-E387F5E7EC9D}" destId="{D06D3563-DBDE-43D4-9C40-96792A0A3327}" srcOrd="4" destOrd="0" parTransId="{BE04667B-D4F7-485C-8BCE-A77A2237F323}" sibTransId="{34ED0411-987E-4F30-88CD-9F1F8EDAD3C7}"/>
    <dgm:cxn modelId="{1E8F9511-AB53-4F91-8CA2-E41E48E6B8EB}" srcId="{4926D133-44B0-4AEE-AB47-E387F5E7EC9D}" destId="{03794D59-E04D-47F9-B91F-AAF985B959EF}" srcOrd="5" destOrd="0" parTransId="{539FF2FE-9A17-4F12-844B-22B7AB124C4C}" sibTransId="{62C1FD68-7E15-4DB0-A38C-8976F8DA02AA}"/>
    <dgm:cxn modelId="{233AFD29-007B-4E8D-9C5B-DE2C405AF6F5}" srcId="{4926D133-44B0-4AEE-AB47-E387F5E7EC9D}" destId="{CB1E2049-6786-44EE-AB74-924F5D866653}" srcOrd="0" destOrd="0" parTransId="{71E4F547-A696-44A4-BD1D-1D8721FCAB7B}" sibTransId="{55C558E6-4C0C-4C32-B3CB-FF2DDA8F110B}"/>
    <dgm:cxn modelId="{7D5AAF2A-41EF-4F10-B3D2-FBF598928FDD}" type="presOf" srcId="{4926D133-44B0-4AEE-AB47-E387F5E7EC9D}" destId="{54205290-2E86-451B-87A8-C29ED0285D50}" srcOrd="0" destOrd="0" presId="urn:microsoft.com/office/officeart/2005/8/layout/vList2"/>
    <dgm:cxn modelId="{2828A131-4B5E-46B3-AD4F-44CF0C7258F1}" type="presOf" srcId="{D06D3563-DBDE-43D4-9C40-96792A0A3327}" destId="{236BED26-4FB2-43A3-80DD-00CC7ABFAD93}" srcOrd="0" destOrd="0" presId="urn:microsoft.com/office/officeart/2005/8/layout/vList2"/>
    <dgm:cxn modelId="{8E16E541-2CCD-45FB-AEFF-045B010F28AB}" type="presOf" srcId="{CB1E2049-6786-44EE-AB74-924F5D866653}" destId="{AA7428F6-42E3-4AD5-832E-D8A6101CC7A7}" srcOrd="0" destOrd="0" presId="urn:microsoft.com/office/officeart/2005/8/layout/vList2"/>
    <dgm:cxn modelId="{CB0A3564-AA62-4D18-99A2-0CD0E741BEE7}" type="presOf" srcId="{AD2F2E24-B052-43F0-8837-8D7ABC6B2CEA}" destId="{C9C52320-4358-49AC-BB44-2DF9AD58749F}" srcOrd="0" destOrd="0" presId="urn:microsoft.com/office/officeart/2005/8/layout/vList2"/>
    <dgm:cxn modelId="{E8A77150-2A0A-45D7-BE51-3228C2BC3E7A}" type="presOf" srcId="{26B7FC63-389F-4800-9B73-EB7453FD1B53}" destId="{3A00DDAB-6F6B-42D9-84F9-0BDF2A8290A9}" srcOrd="0" destOrd="0" presId="urn:microsoft.com/office/officeart/2005/8/layout/vList2"/>
    <dgm:cxn modelId="{AFA37E56-B1A6-4475-8AC3-8C588F1FDA52}" srcId="{4926D133-44B0-4AEE-AB47-E387F5E7EC9D}" destId="{AD2F2E24-B052-43F0-8837-8D7ABC6B2CEA}" srcOrd="2" destOrd="0" parTransId="{9C3FD57C-8517-402D-959F-6987DB2B63DF}" sibTransId="{E9C59503-1704-4FD6-A187-4041A149575D}"/>
    <dgm:cxn modelId="{1223C67D-9B97-4EA4-93C1-DE4005C52642}" type="presOf" srcId="{03794D59-E04D-47F9-B91F-AAF985B959EF}" destId="{CBF947D5-5A19-45F2-B6F6-2AE11BA6829D}" srcOrd="0" destOrd="0" presId="urn:microsoft.com/office/officeart/2005/8/layout/vList2"/>
    <dgm:cxn modelId="{36AE7793-6E01-4D0C-87F2-68CE70A31048}" type="presOf" srcId="{0FC57E3D-5FFA-4FC4-B044-7949EF565CBD}" destId="{CE03BA65-09B3-4CEE-8A21-14054FF0B619}" srcOrd="0" destOrd="0" presId="urn:microsoft.com/office/officeart/2005/8/layout/vList2"/>
    <dgm:cxn modelId="{AB62BCD4-6774-4D21-9385-46E6EB7EC1D8}" srcId="{4926D133-44B0-4AEE-AB47-E387F5E7EC9D}" destId="{0FC57E3D-5FFA-4FC4-B044-7949EF565CBD}" srcOrd="1" destOrd="0" parTransId="{FE8C4D6C-C723-4B99-9BB5-5C9CE6A49A97}" sibTransId="{8D62CB5D-425A-46D8-9CA1-312EF3E615C5}"/>
    <dgm:cxn modelId="{03CA7FF7-7F11-4B39-A1DC-E720A7A4ADE8}" srcId="{4926D133-44B0-4AEE-AB47-E387F5E7EC9D}" destId="{26B7FC63-389F-4800-9B73-EB7453FD1B53}" srcOrd="3" destOrd="0" parTransId="{FA3E2CB1-B697-4FCF-943B-16ED3E2AE4F7}" sibTransId="{1C2D05D4-51F8-4031-AC38-EBFF5C0861B7}"/>
    <dgm:cxn modelId="{F5A657D8-FDB8-47F7-8644-30F1BED8572B}" type="presParOf" srcId="{54205290-2E86-451B-87A8-C29ED0285D50}" destId="{AA7428F6-42E3-4AD5-832E-D8A6101CC7A7}" srcOrd="0" destOrd="0" presId="urn:microsoft.com/office/officeart/2005/8/layout/vList2"/>
    <dgm:cxn modelId="{B8B00E99-6557-4374-9C80-E5132028219D}" type="presParOf" srcId="{54205290-2E86-451B-87A8-C29ED0285D50}" destId="{40A89266-46DD-44D9-86FC-76FDAE6E0D38}" srcOrd="1" destOrd="0" presId="urn:microsoft.com/office/officeart/2005/8/layout/vList2"/>
    <dgm:cxn modelId="{4FE376FB-1664-4834-B760-54374E55058F}" type="presParOf" srcId="{54205290-2E86-451B-87A8-C29ED0285D50}" destId="{CE03BA65-09B3-4CEE-8A21-14054FF0B619}" srcOrd="2" destOrd="0" presId="urn:microsoft.com/office/officeart/2005/8/layout/vList2"/>
    <dgm:cxn modelId="{3EB1BBE9-FD89-4FDC-8824-3D2B1E735F04}" type="presParOf" srcId="{54205290-2E86-451B-87A8-C29ED0285D50}" destId="{BA96F1C7-0F1B-4487-88B2-8ACE183C1A1D}" srcOrd="3" destOrd="0" presId="urn:microsoft.com/office/officeart/2005/8/layout/vList2"/>
    <dgm:cxn modelId="{F2391659-FB6B-43E7-AD45-F57B466640BE}" type="presParOf" srcId="{54205290-2E86-451B-87A8-C29ED0285D50}" destId="{C9C52320-4358-49AC-BB44-2DF9AD58749F}" srcOrd="4" destOrd="0" presId="urn:microsoft.com/office/officeart/2005/8/layout/vList2"/>
    <dgm:cxn modelId="{C41FC3C2-641A-453D-A340-ABC5984C4E3A}" type="presParOf" srcId="{54205290-2E86-451B-87A8-C29ED0285D50}" destId="{F7203E4E-148B-4788-86AA-EFD01543D703}" srcOrd="5" destOrd="0" presId="urn:microsoft.com/office/officeart/2005/8/layout/vList2"/>
    <dgm:cxn modelId="{63FBF3EA-386E-405E-B402-05416C14E018}" type="presParOf" srcId="{54205290-2E86-451B-87A8-C29ED0285D50}" destId="{3A00DDAB-6F6B-42D9-84F9-0BDF2A8290A9}" srcOrd="6" destOrd="0" presId="urn:microsoft.com/office/officeart/2005/8/layout/vList2"/>
    <dgm:cxn modelId="{2FBFB970-4A8E-463A-901B-111A753EBF3A}" type="presParOf" srcId="{54205290-2E86-451B-87A8-C29ED0285D50}" destId="{F3414DEB-4E47-47C0-86CC-22C13CE56ED7}" srcOrd="7" destOrd="0" presId="urn:microsoft.com/office/officeart/2005/8/layout/vList2"/>
    <dgm:cxn modelId="{C38BB16E-5A5E-47D2-A8C8-A06F69646D46}" type="presParOf" srcId="{54205290-2E86-451B-87A8-C29ED0285D50}" destId="{236BED26-4FB2-43A3-80DD-00CC7ABFAD93}" srcOrd="8" destOrd="0" presId="urn:microsoft.com/office/officeart/2005/8/layout/vList2"/>
    <dgm:cxn modelId="{5CE8A62A-02C5-4035-BFB7-98A33D654834}" type="presParOf" srcId="{54205290-2E86-451B-87A8-C29ED0285D50}" destId="{C3E4A245-4362-4993-A07B-68FD4162C32C}" srcOrd="9" destOrd="0" presId="urn:microsoft.com/office/officeart/2005/8/layout/vList2"/>
    <dgm:cxn modelId="{B4AFB6DA-4F57-4086-8224-CD0546BD2D18}" type="presParOf" srcId="{54205290-2E86-451B-87A8-C29ED0285D50}" destId="{CBF947D5-5A19-45F2-B6F6-2AE11BA682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5AB516-0F5A-43B4-B7B1-B9E4FDEA7DF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687402-49B8-44FA-B459-13FD67561CD9}">
      <dgm:prSet/>
      <dgm:spPr/>
      <dgm:t>
        <a:bodyPr/>
        <a:lstStyle/>
        <a:p>
          <a:r>
            <a:rPr lang="nl-NL"/>
            <a:t>Gezond ritme</a:t>
          </a:r>
          <a:endParaRPr lang="en-US"/>
        </a:p>
      </dgm:t>
    </dgm:pt>
    <dgm:pt modelId="{6A218BF7-EB09-4D2F-942F-658B623327C5}" type="parTrans" cxnId="{C8031B0C-90E7-463C-AB4B-9139C89B1D60}">
      <dgm:prSet/>
      <dgm:spPr/>
      <dgm:t>
        <a:bodyPr/>
        <a:lstStyle/>
        <a:p>
          <a:endParaRPr lang="en-US"/>
        </a:p>
      </dgm:t>
    </dgm:pt>
    <dgm:pt modelId="{40FBB242-1D85-4558-9164-55518D9893EE}" type="sibTrans" cxnId="{C8031B0C-90E7-463C-AB4B-9139C89B1D60}">
      <dgm:prSet/>
      <dgm:spPr/>
      <dgm:t>
        <a:bodyPr/>
        <a:lstStyle/>
        <a:p>
          <a:endParaRPr lang="en-US"/>
        </a:p>
      </dgm:t>
    </dgm:pt>
    <dgm:pt modelId="{09088BEA-2058-4395-A8A5-57F4AE834101}">
      <dgm:prSet/>
      <dgm:spPr/>
      <dgm:t>
        <a:bodyPr/>
        <a:lstStyle/>
        <a:p>
          <a:r>
            <a:rPr lang="nl-NL"/>
            <a:t>Gezond bewegen</a:t>
          </a:r>
          <a:endParaRPr lang="en-US"/>
        </a:p>
      </dgm:t>
    </dgm:pt>
    <dgm:pt modelId="{8F40EF2F-7128-4826-A701-78F4BFA534C3}" type="parTrans" cxnId="{E9B48B31-7346-47DE-91D6-A7D1476C72AC}">
      <dgm:prSet/>
      <dgm:spPr/>
      <dgm:t>
        <a:bodyPr/>
        <a:lstStyle/>
        <a:p>
          <a:endParaRPr lang="en-US"/>
        </a:p>
      </dgm:t>
    </dgm:pt>
    <dgm:pt modelId="{9B54A3DB-CB17-4112-B6BD-00139EB98033}" type="sibTrans" cxnId="{E9B48B31-7346-47DE-91D6-A7D1476C72AC}">
      <dgm:prSet/>
      <dgm:spPr/>
      <dgm:t>
        <a:bodyPr/>
        <a:lstStyle/>
        <a:p>
          <a:endParaRPr lang="en-US"/>
        </a:p>
      </dgm:t>
    </dgm:pt>
    <dgm:pt modelId="{EB0DA20A-C9BC-4362-B929-446CAD5EB6D3}">
      <dgm:prSet/>
      <dgm:spPr/>
      <dgm:t>
        <a:bodyPr/>
        <a:lstStyle/>
        <a:p>
          <a:r>
            <a:rPr lang="nl-NL"/>
            <a:t>Gezond eten</a:t>
          </a:r>
          <a:endParaRPr lang="en-US"/>
        </a:p>
      </dgm:t>
    </dgm:pt>
    <dgm:pt modelId="{21BC281F-40A7-422E-BDCE-459E2CDFD3C7}" type="parTrans" cxnId="{71C6E7D8-05F9-4171-A94F-FDFA1CF5FA3A}">
      <dgm:prSet/>
      <dgm:spPr/>
      <dgm:t>
        <a:bodyPr/>
        <a:lstStyle/>
        <a:p>
          <a:endParaRPr lang="en-US"/>
        </a:p>
      </dgm:t>
    </dgm:pt>
    <dgm:pt modelId="{E11D5E15-189F-4F96-9FD6-E838ADA44110}" type="sibTrans" cxnId="{71C6E7D8-05F9-4171-A94F-FDFA1CF5FA3A}">
      <dgm:prSet/>
      <dgm:spPr/>
      <dgm:t>
        <a:bodyPr/>
        <a:lstStyle/>
        <a:p>
          <a:endParaRPr lang="en-US"/>
        </a:p>
      </dgm:t>
    </dgm:pt>
    <dgm:pt modelId="{0C5F8167-E865-42A5-B0D0-B98323021AD2}">
      <dgm:prSet/>
      <dgm:spPr/>
      <dgm:t>
        <a:bodyPr/>
        <a:lstStyle/>
        <a:p>
          <a:r>
            <a:rPr lang="nl-NL"/>
            <a:t>Vaardigheidstraining</a:t>
          </a:r>
          <a:endParaRPr lang="en-US"/>
        </a:p>
      </dgm:t>
    </dgm:pt>
    <dgm:pt modelId="{45662214-696C-4706-8495-DBC5FD381823}" type="parTrans" cxnId="{4EC9F4A4-90ED-44FF-95FA-913A6356A2A8}">
      <dgm:prSet/>
      <dgm:spPr/>
      <dgm:t>
        <a:bodyPr/>
        <a:lstStyle/>
        <a:p>
          <a:endParaRPr lang="en-US"/>
        </a:p>
      </dgm:t>
    </dgm:pt>
    <dgm:pt modelId="{B53FB068-C09F-4E65-8BA2-D279C4F1745B}" type="sibTrans" cxnId="{4EC9F4A4-90ED-44FF-95FA-913A6356A2A8}">
      <dgm:prSet/>
      <dgm:spPr/>
      <dgm:t>
        <a:bodyPr/>
        <a:lstStyle/>
        <a:p>
          <a:endParaRPr lang="en-US"/>
        </a:p>
      </dgm:t>
    </dgm:pt>
    <dgm:pt modelId="{833027A9-2B2B-4B46-96A0-E401C349D14D}">
      <dgm:prSet/>
      <dgm:spPr/>
      <dgm:t>
        <a:bodyPr/>
        <a:lstStyle/>
        <a:p>
          <a:r>
            <a:rPr lang="nl-NL"/>
            <a:t>Psycho-educatie</a:t>
          </a:r>
          <a:endParaRPr lang="en-US"/>
        </a:p>
      </dgm:t>
    </dgm:pt>
    <dgm:pt modelId="{CFB7DFF5-7F3D-4E13-A8AC-F1389DD4D72A}" type="parTrans" cxnId="{9ED87FD0-2F07-4FAB-BB99-8008B3FCC52F}">
      <dgm:prSet/>
      <dgm:spPr/>
      <dgm:t>
        <a:bodyPr/>
        <a:lstStyle/>
        <a:p>
          <a:endParaRPr lang="en-US"/>
        </a:p>
      </dgm:t>
    </dgm:pt>
    <dgm:pt modelId="{2FF9316D-A598-4ED6-A3CE-67D24BBE3CD0}" type="sibTrans" cxnId="{9ED87FD0-2F07-4FAB-BB99-8008B3FCC52F}">
      <dgm:prSet/>
      <dgm:spPr/>
      <dgm:t>
        <a:bodyPr/>
        <a:lstStyle/>
        <a:p>
          <a:endParaRPr lang="en-US"/>
        </a:p>
      </dgm:t>
    </dgm:pt>
    <dgm:pt modelId="{5434425D-595C-4A32-BB01-2134341C9CE1}">
      <dgm:prSet/>
      <dgm:spPr/>
      <dgm:t>
        <a:bodyPr/>
        <a:lstStyle/>
        <a:p>
          <a:r>
            <a:rPr lang="nl-NL"/>
            <a:t>Multidisciplinaire begeleiding</a:t>
          </a:r>
          <a:endParaRPr lang="en-US"/>
        </a:p>
      </dgm:t>
    </dgm:pt>
    <dgm:pt modelId="{36D91663-422C-4ECB-8F0F-ADA60D555750}" type="parTrans" cxnId="{B9686E61-681B-45CA-B99C-4CE05FC1889B}">
      <dgm:prSet/>
      <dgm:spPr/>
      <dgm:t>
        <a:bodyPr/>
        <a:lstStyle/>
        <a:p>
          <a:endParaRPr lang="en-US"/>
        </a:p>
      </dgm:t>
    </dgm:pt>
    <dgm:pt modelId="{B853B4B5-1423-4892-B741-C0C13CC3A714}" type="sibTrans" cxnId="{B9686E61-681B-45CA-B99C-4CE05FC1889B}">
      <dgm:prSet/>
      <dgm:spPr/>
      <dgm:t>
        <a:bodyPr/>
        <a:lstStyle/>
        <a:p>
          <a:endParaRPr lang="en-US"/>
        </a:p>
      </dgm:t>
    </dgm:pt>
    <dgm:pt modelId="{9062F1BD-75AA-4F6E-B901-AB008D0E6090}">
      <dgm:prSet/>
      <dgm:spPr/>
      <dgm:t>
        <a:bodyPr/>
        <a:lstStyle/>
        <a:p>
          <a:r>
            <a:rPr lang="nl-NL"/>
            <a:t>Scholing</a:t>
          </a:r>
          <a:endParaRPr lang="en-US"/>
        </a:p>
      </dgm:t>
    </dgm:pt>
    <dgm:pt modelId="{155502F9-A805-41EA-B3FC-2383E68B14BF}" type="parTrans" cxnId="{CFC3821F-A7A3-4B54-90D8-51243E435FAC}">
      <dgm:prSet/>
      <dgm:spPr/>
      <dgm:t>
        <a:bodyPr/>
        <a:lstStyle/>
        <a:p>
          <a:endParaRPr lang="en-US"/>
        </a:p>
      </dgm:t>
    </dgm:pt>
    <dgm:pt modelId="{41A7BF49-88AF-43EB-9A2B-7934DB36F12E}" type="sibTrans" cxnId="{CFC3821F-A7A3-4B54-90D8-51243E435FAC}">
      <dgm:prSet/>
      <dgm:spPr/>
      <dgm:t>
        <a:bodyPr/>
        <a:lstStyle/>
        <a:p>
          <a:endParaRPr lang="en-US"/>
        </a:p>
      </dgm:t>
    </dgm:pt>
    <dgm:pt modelId="{76AE5047-67F5-40C1-A2C0-5C3C09589165}">
      <dgm:prSet/>
      <dgm:spPr/>
      <dgm:t>
        <a:bodyPr/>
        <a:lstStyle/>
        <a:p>
          <a:r>
            <a:rPr lang="nl-NL"/>
            <a:t>Omgeving</a:t>
          </a:r>
          <a:endParaRPr lang="en-US"/>
        </a:p>
      </dgm:t>
    </dgm:pt>
    <dgm:pt modelId="{CB471AC0-62E4-4EE4-AEAA-44BE876C3FFB}" type="parTrans" cxnId="{0BC14656-ECE7-4EC5-AF6D-9737CC625937}">
      <dgm:prSet/>
      <dgm:spPr/>
      <dgm:t>
        <a:bodyPr/>
        <a:lstStyle/>
        <a:p>
          <a:endParaRPr lang="en-US"/>
        </a:p>
      </dgm:t>
    </dgm:pt>
    <dgm:pt modelId="{0447BCF8-7D45-463C-933F-3EF98D868263}" type="sibTrans" cxnId="{0BC14656-ECE7-4EC5-AF6D-9737CC625937}">
      <dgm:prSet/>
      <dgm:spPr/>
      <dgm:t>
        <a:bodyPr/>
        <a:lstStyle/>
        <a:p>
          <a:endParaRPr lang="en-US"/>
        </a:p>
      </dgm:t>
    </dgm:pt>
    <dgm:pt modelId="{02BC655E-BD97-4215-BE5D-3BA7030CC44A}">
      <dgm:prSet/>
      <dgm:spPr/>
      <dgm:t>
        <a:bodyPr/>
        <a:lstStyle/>
        <a:p>
          <a:r>
            <a:rPr lang="nl-NL"/>
            <a:t>Teamparticipatie</a:t>
          </a:r>
          <a:endParaRPr lang="en-US"/>
        </a:p>
      </dgm:t>
    </dgm:pt>
    <dgm:pt modelId="{DAF0D4DB-35E5-4A2B-9BEA-C7618B5F102F}" type="parTrans" cxnId="{03C107F3-F984-4527-8234-1F8A879587B0}">
      <dgm:prSet/>
      <dgm:spPr/>
      <dgm:t>
        <a:bodyPr/>
        <a:lstStyle/>
        <a:p>
          <a:endParaRPr lang="en-US"/>
        </a:p>
      </dgm:t>
    </dgm:pt>
    <dgm:pt modelId="{6F8BC1A8-E367-4EEB-8499-C36D2E8709A9}" type="sibTrans" cxnId="{03C107F3-F984-4527-8234-1F8A879587B0}">
      <dgm:prSet/>
      <dgm:spPr/>
      <dgm:t>
        <a:bodyPr/>
        <a:lstStyle/>
        <a:p>
          <a:endParaRPr lang="en-US"/>
        </a:p>
      </dgm:t>
    </dgm:pt>
    <dgm:pt modelId="{4B000C75-2CDD-4DDB-B778-83D7EE714276}">
      <dgm:prSet/>
      <dgm:spPr/>
      <dgm:t>
        <a:bodyPr/>
        <a:lstStyle/>
        <a:p>
          <a:r>
            <a:rPr lang="nl-NL"/>
            <a:t>Middelengebruik (waaronder roken)</a:t>
          </a:r>
          <a:endParaRPr lang="en-US"/>
        </a:p>
      </dgm:t>
    </dgm:pt>
    <dgm:pt modelId="{72980361-D20C-47D2-8BF9-A46EEF7FF6EA}" type="parTrans" cxnId="{8ADCD61D-5013-47A9-8FAB-1FE3E0A0BF2B}">
      <dgm:prSet/>
      <dgm:spPr/>
      <dgm:t>
        <a:bodyPr/>
        <a:lstStyle/>
        <a:p>
          <a:endParaRPr lang="en-US"/>
        </a:p>
      </dgm:t>
    </dgm:pt>
    <dgm:pt modelId="{63BD2A59-8672-4CF9-8833-6986A83CD81F}" type="sibTrans" cxnId="{8ADCD61D-5013-47A9-8FAB-1FE3E0A0BF2B}">
      <dgm:prSet/>
      <dgm:spPr/>
      <dgm:t>
        <a:bodyPr/>
        <a:lstStyle/>
        <a:p>
          <a:endParaRPr lang="en-US"/>
        </a:p>
      </dgm:t>
    </dgm:pt>
    <dgm:pt modelId="{63ECFEB4-DB3C-41BF-9E7C-8CC0378A79C0}" type="pres">
      <dgm:prSet presAssocID="{4E5AB516-0F5A-43B4-B7B1-B9E4FDEA7DF6}" presName="linear" presStyleCnt="0">
        <dgm:presLayoutVars>
          <dgm:animLvl val="lvl"/>
          <dgm:resizeHandles val="exact"/>
        </dgm:presLayoutVars>
      </dgm:prSet>
      <dgm:spPr/>
    </dgm:pt>
    <dgm:pt modelId="{1AF872C8-9285-48D9-A190-8F698699BBCF}" type="pres">
      <dgm:prSet presAssocID="{CF687402-49B8-44FA-B459-13FD67561CD9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3169B2F4-F539-4268-A17F-077D44B419E4}" type="pres">
      <dgm:prSet presAssocID="{40FBB242-1D85-4558-9164-55518D9893EE}" presName="spacer" presStyleCnt="0"/>
      <dgm:spPr/>
    </dgm:pt>
    <dgm:pt modelId="{A6494441-B5E9-4FE3-A46E-69DEE0C06930}" type="pres">
      <dgm:prSet presAssocID="{09088BEA-2058-4395-A8A5-57F4AE83410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AC592D4-EF21-40E7-9589-42146309F8CA}" type="pres">
      <dgm:prSet presAssocID="{9B54A3DB-CB17-4112-B6BD-00139EB98033}" presName="spacer" presStyleCnt="0"/>
      <dgm:spPr/>
    </dgm:pt>
    <dgm:pt modelId="{4E5B57B8-98CC-4260-A121-99D05CC15E0A}" type="pres">
      <dgm:prSet presAssocID="{EB0DA20A-C9BC-4362-B929-446CAD5EB6D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BBFC59C-315A-4FE3-A9D8-A70A16D9C64C}" type="pres">
      <dgm:prSet presAssocID="{E11D5E15-189F-4F96-9FD6-E838ADA44110}" presName="spacer" presStyleCnt="0"/>
      <dgm:spPr/>
    </dgm:pt>
    <dgm:pt modelId="{4E7987D7-2A7C-4776-868C-F0668AFB85B7}" type="pres">
      <dgm:prSet presAssocID="{0C5F8167-E865-42A5-B0D0-B98323021AD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C505D6C1-6D07-464F-8079-CFA4F14CCC67}" type="pres">
      <dgm:prSet presAssocID="{B53FB068-C09F-4E65-8BA2-D279C4F1745B}" presName="spacer" presStyleCnt="0"/>
      <dgm:spPr/>
    </dgm:pt>
    <dgm:pt modelId="{6E127C7A-AE80-46F0-B5AA-B27EFAFE5014}" type="pres">
      <dgm:prSet presAssocID="{833027A9-2B2B-4B46-96A0-E401C349D14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E28ECF0-38DD-4FA8-823E-C1AB5FF75858}" type="pres">
      <dgm:prSet presAssocID="{2FF9316D-A598-4ED6-A3CE-67D24BBE3CD0}" presName="spacer" presStyleCnt="0"/>
      <dgm:spPr/>
    </dgm:pt>
    <dgm:pt modelId="{6526C27F-0E68-40AA-843C-E3F59F7EBE14}" type="pres">
      <dgm:prSet presAssocID="{5434425D-595C-4A32-BB01-2134341C9CE1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B0D23075-703A-45B2-91AF-4757C03782E1}" type="pres">
      <dgm:prSet presAssocID="{B853B4B5-1423-4892-B741-C0C13CC3A714}" presName="spacer" presStyleCnt="0"/>
      <dgm:spPr/>
    </dgm:pt>
    <dgm:pt modelId="{EDA31E53-4A62-4637-B88F-B7FBD923C2F1}" type="pres">
      <dgm:prSet presAssocID="{9062F1BD-75AA-4F6E-B901-AB008D0E609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61BB281-89A9-4712-99F5-0437E903A8A5}" type="pres">
      <dgm:prSet presAssocID="{41A7BF49-88AF-43EB-9A2B-7934DB36F12E}" presName="spacer" presStyleCnt="0"/>
      <dgm:spPr/>
    </dgm:pt>
    <dgm:pt modelId="{17484DD3-1B06-461D-9CDB-147929CC09B0}" type="pres">
      <dgm:prSet presAssocID="{76AE5047-67F5-40C1-A2C0-5C3C0958916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2BC44EC-9479-42F6-A601-BA8A8E09875A}" type="pres">
      <dgm:prSet presAssocID="{0447BCF8-7D45-463C-933F-3EF98D868263}" presName="spacer" presStyleCnt="0"/>
      <dgm:spPr/>
    </dgm:pt>
    <dgm:pt modelId="{DCB481E7-600F-4821-847B-D2D20E667628}" type="pres">
      <dgm:prSet presAssocID="{02BC655E-BD97-4215-BE5D-3BA7030CC44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5F76E59-A17E-4789-A44B-1347F8DD3DDA}" type="pres">
      <dgm:prSet presAssocID="{6F8BC1A8-E367-4EEB-8499-C36D2E8709A9}" presName="spacer" presStyleCnt="0"/>
      <dgm:spPr/>
    </dgm:pt>
    <dgm:pt modelId="{063C88F9-FF89-41BD-99B6-76513523687F}" type="pres">
      <dgm:prSet presAssocID="{4B000C75-2CDD-4DDB-B778-83D7EE714276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C8031B0C-90E7-463C-AB4B-9139C89B1D60}" srcId="{4E5AB516-0F5A-43B4-B7B1-B9E4FDEA7DF6}" destId="{CF687402-49B8-44FA-B459-13FD67561CD9}" srcOrd="0" destOrd="0" parTransId="{6A218BF7-EB09-4D2F-942F-658B623327C5}" sibTransId="{40FBB242-1D85-4558-9164-55518D9893EE}"/>
    <dgm:cxn modelId="{77EC420C-2E17-45E4-BE70-D56CEBA843E3}" type="presOf" srcId="{09088BEA-2058-4395-A8A5-57F4AE834101}" destId="{A6494441-B5E9-4FE3-A46E-69DEE0C06930}" srcOrd="0" destOrd="0" presId="urn:microsoft.com/office/officeart/2005/8/layout/vList2"/>
    <dgm:cxn modelId="{8ADCD61D-5013-47A9-8FAB-1FE3E0A0BF2B}" srcId="{4E5AB516-0F5A-43B4-B7B1-B9E4FDEA7DF6}" destId="{4B000C75-2CDD-4DDB-B778-83D7EE714276}" srcOrd="9" destOrd="0" parTransId="{72980361-D20C-47D2-8BF9-A46EEF7FF6EA}" sibTransId="{63BD2A59-8672-4CF9-8833-6986A83CD81F}"/>
    <dgm:cxn modelId="{CFC3821F-A7A3-4B54-90D8-51243E435FAC}" srcId="{4E5AB516-0F5A-43B4-B7B1-B9E4FDEA7DF6}" destId="{9062F1BD-75AA-4F6E-B901-AB008D0E6090}" srcOrd="6" destOrd="0" parTransId="{155502F9-A805-41EA-B3FC-2383E68B14BF}" sibTransId="{41A7BF49-88AF-43EB-9A2B-7934DB36F12E}"/>
    <dgm:cxn modelId="{9E2DEF1F-FB4B-412A-B75B-B2D262BBA1F4}" type="presOf" srcId="{4E5AB516-0F5A-43B4-B7B1-B9E4FDEA7DF6}" destId="{63ECFEB4-DB3C-41BF-9E7C-8CC0378A79C0}" srcOrd="0" destOrd="0" presId="urn:microsoft.com/office/officeart/2005/8/layout/vList2"/>
    <dgm:cxn modelId="{F5A31725-AA34-44DF-94A1-632C3AF0F9C9}" type="presOf" srcId="{02BC655E-BD97-4215-BE5D-3BA7030CC44A}" destId="{DCB481E7-600F-4821-847B-D2D20E667628}" srcOrd="0" destOrd="0" presId="urn:microsoft.com/office/officeart/2005/8/layout/vList2"/>
    <dgm:cxn modelId="{E9B48B31-7346-47DE-91D6-A7D1476C72AC}" srcId="{4E5AB516-0F5A-43B4-B7B1-B9E4FDEA7DF6}" destId="{09088BEA-2058-4395-A8A5-57F4AE834101}" srcOrd="1" destOrd="0" parTransId="{8F40EF2F-7128-4826-A701-78F4BFA534C3}" sibTransId="{9B54A3DB-CB17-4112-B6BD-00139EB98033}"/>
    <dgm:cxn modelId="{ADACAA36-1E1A-44C5-B1A5-1C201C97FC8E}" type="presOf" srcId="{76AE5047-67F5-40C1-A2C0-5C3C09589165}" destId="{17484DD3-1B06-461D-9CDB-147929CC09B0}" srcOrd="0" destOrd="0" presId="urn:microsoft.com/office/officeart/2005/8/layout/vList2"/>
    <dgm:cxn modelId="{002F6A38-9AFC-4EED-B193-B8E59B07B3AB}" type="presOf" srcId="{CF687402-49B8-44FA-B459-13FD67561CD9}" destId="{1AF872C8-9285-48D9-A190-8F698699BBCF}" srcOrd="0" destOrd="0" presId="urn:microsoft.com/office/officeart/2005/8/layout/vList2"/>
    <dgm:cxn modelId="{B9686E61-681B-45CA-B99C-4CE05FC1889B}" srcId="{4E5AB516-0F5A-43B4-B7B1-B9E4FDEA7DF6}" destId="{5434425D-595C-4A32-BB01-2134341C9CE1}" srcOrd="5" destOrd="0" parTransId="{36D91663-422C-4ECB-8F0F-ADA60D555750}" sibTransId="{B853B4B5-1423-4892-B741-C0C13CC3A714}"/>
    <dgm:cxn modelId="{2458D868-48F4-4026-ACEE-5C4EA2F3EEE3}" type="presOf" srcId="{833027A9-2B2B-4B46-96A0-E401C349D14D}" destId="{6E127C7A-AE80-46F0-B5AA-B27EFAFE5014}" srcOrd="0" destOrd="0" presId="urn:microsoft.com/office/officeart/2005/8/layout/vList2"/>
    <dgm:cxn modelId="{0BC14656-ECE7-4EC5-AF6D-9737CC625937}" srcId="{4E5AB516-0F5A-43B4-B7B1-B9E4FDEA7DF6}" destId="{76AE5047-67F5-40C1-A2C0-5C3C09589165}" srcOrd="7" destOrd="0" parTransId="{CB471AC0-62E4-4EE4-AEAA-44BE876C3FFB}" sibTransId="{0447BCF8-7D45-463C-933F-3EF98D868263}"/>
    <dgm:cxn modelId="{3F2BC287-460F-4A95-BFF4-ACC3F0FB4101}" type="presOf" srcId="{0C5F8167-E865-42A5-B0D0-B98323021AD2}" destId="{4E7987D7-2A7C-4776-868C-F0668AFB85B7}" srcOrd="0" destOrd="0" presId="urn:microsoft.com/office/officeart/2005/8/layout/vList2"/>
    <dgm:cxn modelId="{AF7B058B-C078-40C2-9896-584C20870D9C}" type="presOf" srcId="{9062F1BD-75AA-4F6E-B901-AB008D0E6090}" destId="{EDA31E53-4A62-4637-B88F-B7FBD923C2F1}" srcOrd="0" destOrd="0" presId="urn:microsoft.com/office/officeart/2005/8/layout/vList2"/>
    <dgm:cxn modelId="{CE64DB92-1729-4057-ACFA-5222AF30DB39}" type="presOf" srcId="{EB0DA20A-C9BC-4362-B929-446CAD5EB6D3}" destId="{4E5B57B8-98CC-4260-A121-99D05CC15E0A}" srcOrd="0" destOrd="0" presId="urn:microsoft.com/office/officeart/2005/8/layout/vList2"/>
    <dgm:cxn modelId="{4EC9F4A4-90ED-44FF-95FA-913A6356A2A8}" srcId="{4E5AB516-0F5A-43B4-B7B1-B9E4FDEA7DF6}" destId="{0C5F8167-E865-42A5-B0D0-B98323021AD2}" srcOrd="3" destOrd="0" parTransId="{45662214-696C-4706-8495-DBC5FD381823}" sibTransId="{B53FB068-C09F-4E65-8BA2-D279C4F1745B}"/>
    <dgm:cxn modelId="{4A9608C6-F7DD-4FEC-BC12-B9341817C074}" type="presOf" srcId="{4B000C75-2CDD-4DDB-B778-83D7EE714276}" destId="{063C88F9-FF89-41BD-99B6-76513523687F}" srcOrd="0" destOrd="0" presId="urn:microsoft.com/office/officeart/2005/8/layout/vList2"/>
    <dgm:cxn modelId="{9ED87FD0-2F07-4FAB-BB99-8008B3FCC52F}" srcId="{4E5AB516-0F5A-43B4-B7B1-B9E4FDEA7DF6}" destId="{833027A9-2B2B-4B46-96A0-E401C349D14D}" srcOrd="4" destOrd="0" parTransId="{CFB7DFF5-7F3D-4E13-A8AC-F1389DD4D72A}" sibTransId="{2FF9316D-A598-4ED6-A3CE-67D24BBE3CD0}"/>
    <dgm:cxn modelId="{71C6E7D8-05F9-4171-A94F-FDFA1CF5FA3A}" srcId="{4E5AB516-0F5A-43B4-B7B1-B9E4FDEA7DF6}" destId="{EB0DA20A-C9BC-4362-B929-446CAD5EB6D3}" srcOrd="2" destOrd="0" parTransId="{21BC281F-40A7-422E-BDCE-459E2CDFD3C7}" sibTransId="{E11D5E15-189F-4F96-9FD6-E838ADA44110}"/>
    <dgm:cxn modelId="{03C107F3-F984-4527-8234-1F8A879587B0}" srcId="{4E5AB516-0F5A-43B4-B7B1-B9E4FDEA7DF6}" destId="{02BC655E-BD97-4215-BE5D-3BA7030CC44A}" srcOrd="8" destOrd="0" parTransId="{DAF0D4DB-35E5-4A2B-9BEA-C7618B5F102F}" sibTransId="{6F8BC1A8-E367-4EEB-8499-C36D2E8709A9}"/>
    <dgm:cxn modelId="{9486EAFC-326B-4E5D-9AD0-BCF8DB0E2C85}" type="presOf" srcId="{5434425D-595C-4A32-BB01-2134341C9CE1}" destId="{6526C27F-0E68-40AA-843C-E3F59F7EBE14}" srcOrd="0" destOrd="0" presId="urn:microsoft.com/office/officeart/2005/8/layout/vList2"/>
    <dgm:cxn modelId="{F55B5130-04AD-426C-AD54-C725FA5D7673}" type="presParOf" srcId="{63ECFEB4-DB3C-41BF-9E7C-8CC0378A79C0}" destId="{1AF872C8-9285-48D9-A190-8F698699BBCF}" srcOrd="0" destOrd="0" presId="urn:microsoft.com/office/officeart/2005/8/layout/vList2"/>
    <dgm:cxn modelId="{24F485BB-04E1-4880-B373-A5E83C6BE065}" type="presParOf" srcId="{63ECFEB4-DB3C-41BF-9E7C-8CC0378A79C0}" destId="{3169B2F4-F539-4268-A17F-077D44B419E4}" srcOrd="1" destOrd="0" presId="urn:microsoft.com/office/officeart/2005/8/layout/vList2"/>
    <dgm:cxn modelId="{05CDDBB6-AC7B-425A-A5E4-82AF35D0614B}" type="presParOf" srcId="{63ECFEB4-DB3C-41BF-9E7C-8CC0378A79C0}" destId="{A6494441-B5E9-4FE3-A46E-69DEE0C06930}" srcOrd="2" destOrd="0" presId="urn:microsoft.com/office/officeart/2005/8/layout/vList2"/>
    <dgm:cxn modelId="{6360F8AC-58FE-40D8-AB76-FB47CABAE275}" type="presParOf" srcId="{63ECFEB4-DB3C-41BF-9E7C-8CC0378A79C0}" destId="{8AC592D4-EF21-40E7-9589-42146309F8CA}" srcOrd="3" destOrd="0" presId="urn:microsoft.com/office/officeart/2005/8/layout/vList2"/>
    <dgm:cxn modelId="{E7F616AE-2F7E-480D-BF32-4D07414A379F}" type="presParOf" srcId="{63ECFEB4-DB3C-41BF-9E7C-8CC0378A79C0}" destId="{4E5B57B8-98CC-4260-A121-99D05CC15E0A}" srcOrd="4" destOrd="0" presId="urn:microsoft.com/office/officeart/2005/8/layout/vList2"/>
    <dgm:cxn modelId="{51F9DCCD-E389-4C41-A0B0-4B4F2E6B72A7}" type="presParOf" srcId="{63ECFEB4-DB3C-41BF-9E7C-8CC0378A79C0}" destId="{EBBFC59C-315A-4FE3-A9D8-A70A16D9C64C}" srcOrd="5" destOrd="0" presId="urn:microsoft.com/office/officeart/2005/8/layout/vList2"/>
    <dgm:cxn modelId="{C783AF37-9D34-4B9E-A06F-90898DA11C00}" type="presParOf" srcId="{63ECFEB4-DB3C-41BF-9E7C-8CC0378A79C0}" destId="{4E7987D7-2A7C-4776-868C-F0668AFB85B7}" srcOrd="6" destOrd="0" presId="urn:microsoft.com/office/officeart/2005/8/layout/vList2"/>
    <dgm:cxn modelId="{F9EF705A-E503-4086-8B8F-D9C16C697B60}" type="presParOf" srcId="{63ECFEB4-DB3C-41BF-9E7C-8CC0378A79C0}" destId="{C505D6C1-6D07-464F-8079-CFA4F14CCC67}" srcOrd="7" destOrd="0" presId="urn:microsoft.com/office/officeart/2005/8/layout/vList2"/>
    <dgm:cxn modelId="{E8942DD7-6D4B-4CD5-8129-5F9EE02F5DA3}" type="presParOf" srcId="{63ECFEB4-DB3C-41BF-9E7C-8CC0378A79C0}" destId="{6E127C7A-AE80-46F0-B5AA-B27EFAFE5014}" srcOrd="8" destOrd="0" presId="urn:microsoft.com/office/officeart/2005/8/layout/vList2"/>
    <dgm:cxn modelId="{B1B9563D-2F1B-46C7-902E-BFB6C2402BE7}" type="presParOf" srcId="{63ECFEB4-DB3C-41BF-9E7C-8CC0378A79C0}" destId="{8E28ECF0-38DD-4FA8-823E-C1AB5FF75858}" srcOrd="9" destOrd="0" presId="urn:microsoft.com/office/officeart/2005/8/layout/vList2"/>
    <dgm:cxn modelId="{FFC7CFEA-F6A6-41BB-9BFE-F8C0CED9885B}" type="presParOf" srcId="{63ECFEB4-DB3C-41BF-9E7C-8CC0378A79C0}" destId="{6526C27F-0E68-40AA-843C-E3F59F7EBE14}" srcOrd="10" destOrd="0" presId="urn:microsoft.com/office/officeart/2005/8/layout/vList2"/>
    <dgm:cxn modelId="{91BEA799-CCAB-4F9F-A493-D541A387B4EF}" type="presParOf" srcId="{63ECFEB4-DB3C-41BF-9E7C-8CC0378A79C0}" destId="{B0D23075-703A-45B2-91AF-4757C03782E1}" srcOrd="11" destOrd="0" presId="urn:microsoft.com/office/officeart/2005/8/layout/vList2"/>
    <dgm:cxn modelId="{15126616-1A5A-4A98-8F0E-E4F47554662C}" type="presParOf" srcId="{63ECFEB4-DB3C-41BF-9E7C-8CC0378A79C0}" destId="{EDA31E53-4A62-4637-B88F-B7FBD923C2F1}" srcOrd="12" destOrd="0" presId="urn:microsoft.com/office/officeart/2005/8/layout/vList2"/>
    <dgm:cxn modelId="{F2670F35-D6F5-4759-A6BA-AD871BCA42B9}" type="presParOf" srcId="{63ECFEB4-DB3C-41BF-9E7C-8CC0378A79C0}" destId="{A61BB281-89A9-4712-99F5-0437E903A8A5}" srcOrd="13" destOrd="0" presId="urn:microsoft.com/office/officeart/2005/8/layout/vList2"/>
    <dgm:cxn modelId="{D2475779-536D-4997-BE0D-8E755992E35A}" type="presParOf" srcId="{63ECFEB4-DB3C-41BF-9E7C-8CC0378A79C0}" destId="{17484DD3-1B06-461D-9CDB-147929CC09B0}" srcOrd="14" destOrd="0" presId="urn:microsoft.com/office/officeart/2005/8/layout/vList2"/>
    <dgm:cxn modelId="{2391CF72-03E6-4DE7-922D-AB67DFF9DF5F}" type="presParOf" srcId="{63ECFEB4-DB3C-41BF-9E7C-8CC0378A79C0}" destId="{32BC44EC-9479-42F6-A601-BA8A8E09875A}" srcOrd="15" destOrd="0" presId="urn:microsoft.com/office/officeart/2005/8/layout/vList2"/>
    <dgm:cxn modelId="{0B097FC2-CE08-4FB2-A7C0-3DFD461F33E9}" type="presParOf" srcId="{63ECFEB4-DB3C-41BF-9E7C-8CC0378A79C0}" destId="{DCB481E7-600F-4821-847B-D2D20E667628}" srcOrd="16" destOrd="0" presId="urn:microsoft.com/office/officeart/2005/8/layout/vList2"/>
    <dgm:cxn modelId="{09B61EF6-2604-4F3B-AAC0-ED41152C12B1}" type="presParOf" srcId="{63ECFEB4-DB3C-41BF-9E7C-8CC0378A79C0}" destId="{45F76E59-A17E-4789-A44B-1347F8DD3DDA}" srcOrd="17" destOrd="0" presId="urn:microsoft.com/office/officeart/2005/8/layout/vList2"/>
    <dgm:cxn modelId="{6AD5518D-F454-4629-83E7-0674EE1BBE37}" type="presParOf" srcId="{63ECFEB4-DB3C-41BF-9E7C-8CC0378A79C0}" destId="{063C88F9-FF89-41BD-99B6-76513523687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E5E12A-D893-442B-8AF2-8007E2E984D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572EDE-59C6-4228-8E2B-5C91E9FB8792}">
      <dgm:prSet/>
      <dgm:spPr/>
      <dgm:t>
        <a:bodyPr/>
        <a:lstStyle/>
        <a:p>
          <a:r>
            <a:rPr lang="nl-NL"/>
            <a:t>Wekken</a:t>
          </a:r>
          <a:endParaRPr lang="en-US"/>
        </a:p>
      </dgm:t>
    </dgm:pt>
    <dgm:pt modelId="{BABDEAF0-D34D-4E5B-A955-BF79A2159C0E}" type="parTrans" cxnId="{6C8655B1-065C-4E35-90B4-32FCBE39AE21}">
      <dgm:prSet/>
      <dgm:spPr/>
      <dgm:t>
        <a:bodyPr/>
        <a:lstStyle/>
        <a:p>
          <a:endParaRPr lang="en-US"/>
        </a:p>
      </dgm:t>
    </dgm:pt>
    <dgm:pt modelId="{4CE69CC5-D483-4F5C-9F4F-A77D5423E6AF}" type="sibTrans" cxnId="{6C8655B1-065C-4E35-90B4-32FCBE39AE21}">
      <dgm:prSet/>
      <dgm:spPr/>
      <dgm:t>
        <a:bodyPr/>
        <a:lstStyle/>
        <a:p>
          <a:endParaRPr lang="en-US"/>
        </a:p>
      </dgm:t>
    </dgm:pt>
    <dgm:pt modelId="{58210354-C0D9-45D7-BA28-AAA110DBCFB5}">
      <dgm:prSet/>
      <dgm:spPr/>
      <dgm:t>
        <a:bodyPr/>
        <a:lstStyle/>
        <a:p>
          <a:r>
            <a:rPr lang="nl-NL"/>
            <a:t>Ontbijten</a:t>
          </a:r>
          <a:endParaRPr lang="en-US"/>
        </a:p>
      </dgm:t>
    </dgm:pt>
    <dgm:pt modelId="{8037BB29-16DB-4ECF-9D68-DD76B8F97208}" type="parTrans" cxnId="{14CAE279-5B70-4146-921E-78E1C63BD1D9}">
      <dgm:prSet/>
      <dgm:spPr/>
      <dgm:t>
        <a:bodyPr/>
        <a:lstStyle/>
        <a:p>
          <a:endParaRPr lang="en-US"/>
        </a:p>
      </dgm:t>
    </dgm:pt>
    <dgm:pt modelId="{4FDCA0BE-82CF-477D-9885-53D95FC01F0D}" type="sibTrans" cxnId="{14CAE279-5B70-4146-921E-78E1C63BD1D9}">
      <dgm:prSet/>
      <dgm:spPr/>
      <dgm:t>
        <a:bodyPr/>
        <a:lstStyle/>
        <a:p>
          <a:endParaRPr lang="en-US"/>
        </a:p>
      </dgm:t>
    </dgm:pt>
    <dgm:pt modelId="{1D0E3BCB-2E57-40DD-B7EE-AE01AE9F9331}">
      <dgm:prSet/>
      <dgm:spPr/>
      <dgm:t>
        <a:bodyPr/>
        <a:lstStyle/>
        <a:p>
          <a:r>
            <a:rPr lang="nl-NL"/>
            <a:t>Middageten</a:t>
          </a:r>
          <a:endParaRPr lang="en-US"/>
        </a:p>
      </dgm:t>
    </dgm:pt>
    <dgm:pt modelId="{9C859978-E730-44C1-AE04-8BD6FDADFAD0}" type="parTrans" cxnId="{4F5AADA9-4AB8-4ECE-9A1A-9A5022E1CF3A}">
      <dgm:prSet/>
      <dgm:spPr/>
      <dgm:t>
        <a:bodyPr/>
        <a:lstStyle/>
        <a:p>
          <a:endParaRPr lang="en-US"/>
        </a:p>
      </dgm:t>
    </dgm:pt>
    <dgm:pt modelId="{F6355C82-6A89-4BD1-AE30-91953B97D9B7}" type="sibTrans" cxnId="{4F5AADA9-4AB8-4ECE-9A1A-9A5022E1CF3A}">
      <dgm:prSet/>
      <dgm:spPr/>
      <dgm:t>
        <a:bodyPr/>
        <a:lstStyle/>
        <a:p>
          <a:endParaRPr lang="en-US"/>
        </a:p>
      </dgm:t>
    </dgm:pt>
    <dgm:pt modelId="{FD837D47-DE33-4B2B-BD29-02450A0B03F5}">
      <dgm:prSet/>
      <dgm:spPr/>
      <dgm:t>
        <a:bodyPr/>
        <a:lstStyle/>
        <a:p>
          <a:r>
            <a:rPr lang="nl-NL"/>
            <a:t>Avondeten</a:t>
          </a:r>
          <a:endParaRPr lang="en-US"/>
        </a:p>
      </dgm:t>
    </dgm:pt>
    <dgm:pt modelId="{C3B21143-BDE8-4469-A3CA-85563FCA0E0B}" type="parTrans" cxnId="{A3B6D91A-D875-428C-B9C0-63004448F552}">
      <dgm:prSet/>
      <dgm:spPr/>
      <dgm:t>
        <a:bodyPr/>
        <a:lstStyle/>
        <a:p>
          <a:endParaRPr lang="en-US"/>
        </a:p>
      </dgm:t>
    </dgm:pt>
    <dgm:pt modelId="{7453ED5E-6A76-466E-A12B-D4ACE8FA3947}" type="sibTrans" cxnId="{A3B6D91A-D875-428C-B9C0-63004448F552}">
      <dgm:prSet/>
      <dgm:spPr/>
      <dgm:t>
        <a:bodyPr/>
        <a:lstStyle/>
        <a:p>
          <a:endParaRPr lang="en-US"/>
        </a:p>
      </dgm:t>
    </dgm:pt>
    <dgm:pt modelId="{DF5E3775-4F2E-4936-BEC7-EC9EEEB2FE17}">
      <dgm:prSet/>
      <dgm:spPr/>
      <dgm:t>
        <a:bodyPr/>
        <a:lstStyle/>
        <a:p>
          <a:r>
            <a:rPr lang="nl-NL"/>
            <a:t>Dagstructuur aanbieden middels activiteiten</a:t>
          </a:r>
          <a:endParaRPr lang="en-US"/>
        </a:p>
      </dgm:t>
    </dgm:pt>
    <dgm:pt modelId="{0C4D0BEA-51E4-4E58-B454-C570F9AA5507}" type="parTrans" cxnId="{A580F91E-2836-4DD3-949A-76072230D8E2}">
      <dgm:prSet/>
      <dgm:spPr/>
      <dgm:t>
        <a:bodyPr/>
        <a:lstStyle/>
        <a:p>
          <a:endParaRPr lang="en-US"/>
        </a:p>
      </dgm:t>
    </dgm:pt>
    <dgm:pt modelId="{6C00A270-2E17-4AD6-A795-CDF28960F14B}" type="sibTrans" cxnId="{A580F91E-2836-4DD3-949A-76072230D8E2}">
      <dgm:prSet/>
      <dgm:spPr/>
      <dgm:t>
        <a:bodyPr/>
        <a:lstStyle/>
        <a:p>
          <a:endParaRPr lang="en-US"/>
        </a:p>
      </dgm:t>
    </dgm:pt>
    <dgm:pt modelId="{AA59D62C-7E46-4F3B-A37C-F1A1BC9E4204}" type="pres">
      <dgm:prSet presAssocID="{69E5E12A-D893-442B-8AF2-8007E2E984D2}" presName="linear" presStyleCnt="0">
        <dgm:presLayoutVars>
          <dgm:animLvl val="lvl"/>
          <dgm:resizeHandles val="exact"/>
        </dgm:presLayoutVars>
      </dgm:prSet>
      <dgm:spPr/>
    </dgm:pt>
    <dgm:pt modelId="{F053FADF-F3E9-42FB-A1D7-31E02FF8B074}" type="pres">
      <dgm:prSet presAssocID="{3E572EDE-59C6-4228-8E2B-5C91E9FB87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71FDC8-B326-4235-92B2-4B83C1A2A5AE}" type="pres">
      <dgm:prSet presAssocID="{4CE69CC5-D483-4F5C-9F4F-A77D5423E6AF}" presName="spacer" presStyleCnt="0"/>
      <dgm:spPr/>
    </dgm:pt>
    <dgm:pt modelId="{ACFA69B3-392D-4440-BA10-4A5CF3FA9323}" type="pres">
      <dgm:prSet presAssocID="{58210354-C0D9-45D7-BA28-AAA110DBCF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1B92DBC-16CB-4CED-B040-657AB3E9FE43}" type="pres">
      <dgm:prSet presAssocID="{4FDCA0BE-82CF-477D-9885-53D95FC01F0D}" presName="spacer" presStyleCnt="0"/>
      <dgm:spPr/>
    </dgm:pt>
    <dgm:pt modelId="{CD14DEBD-014F-4B6F-9C4A-6088F336BC7D}" type="pres">
      <dgm:prSet presAssocID="{1D0E3BCB-2E57-40DD-B7EE-AE01AE9F93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A4B040-D25C-4A19-A3CA-332AECEB8D30}" type="pres">
      <dgm:prSet presAssocID="{F6355C82-6A89-4BD1-AE30-91953B97D9B7}" presName="spacer" presStyleCnt="0"/>
      <dgm:spPr/>
    </dgm:pt>
    <dgm:pt modelId="{BB7397D4-3C7B-4316-8497-59ED8AEA9A39}" type="pres">
      <dgm:prSet presAssocID="{FD837D47-DE33-4B2B-BD29-02450A0B03F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3CDE1AE-E815-4E70-83DB-D03E7ADE431F}" type="pres">
      <dgm:prSet presAssocID="{7453ED5E-6A76-466E-A12B-D4ACE8FA3947}" presName="spacer" presStyleCnt="0"/>
      <dgm:spPr/>
    </dgm:pt>
    <dgm:pt modelId="{5A1656B6-2159-4272-995D-B437C8BF63C8}" type="pres">
      <dgm:prSet presAssocID="{DF5E3775-4F2E-4936-BEC7-EC9EEEB2FE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ECCA01-AEA1-4D8D-BA3D-250CF73C622D}" type="presOf" srcId="{FD837D47-DE33-4B2B-BD29-02450A0B03F5}" destId="{BB7397D4-3C7B-4316-8497-59ED8AEA9A39}" srcOrd="0" destOrd="0" presId="urn:microsoft.com/office/officeart/2005/8/layout/vList2"/>
    <dgm:cxn modelId="{A3B6D91A-D875-428C-B9C0-63004448F552}" srcId="{69E5E12A-D893-442B-8AF2-8007E2E984D2}" destId="{FD837D47-DE33-4B2B-BD29-02450A0B03F5}" srcOrd="3" destOrd="0" parTransId="{C3B21143-BDE8-4469-A3CA-85563FCA0E0B}" sibTransId="{7453ED5E-6A76-466E-A12B-D4ACE8FA3947}"/>
    <dgm:cxn modelId="{A580F91E-2836-4DD3-949A-76072230D8E2}" srcId="{69E5E12A-D893-442B-8AF2-8007E2E984D2}" destId="{DF5E3775-4F2E-4936-BEC7-EC9EEEB2FE17}" srcOrd="4" destOrd="0" parTransId="{0C4D0BEA-51E4-4E58-B454-C570F9AA5507}" sibTransId="{6C00A270-2E17-4AD6-A795-CDF28960F14B}"/>
    <dgm:cxn modelId="{4AFA6044-9241-469D-8478-CBFA226B3E71}" type="presOf" srcId="{58210354-C0D9-45D7-BA28-AAA110DBCFB5}" destId="{ACFA69B3-392D-4440-BA10-4A5CF3FA9323}" srcOrd="0" destOrd="0" presId="urn:microsoft.com/office/officeart/2005/8/layout/vList2"/>
    <dgm:cxn modelId="{14CAE279-5B70-4146-921E-78E1C63BD1D9}" srcId="{69E5E12A-D893-442B-8AF2-8007E2E984D2}" destId="{58210354-C0D9-45D7-BA28-AAA110DBCFB5}" srcOrd="1" destOrd="0" parTransId="{8037BB29-16DB-4ECF-9D68-DD76B8F97208}" sibTransId="{4FDCA0BE-82CF-477D-9885-53D95FC01F0D}"/>
    <dgm:cxn modelId="{4F5AADA9-4AB8-4ECE-9A1A-9A5022E1CF3A}" srcId="{69E5E12A-D893-442B-8AF2-8007E2E984D2}" destId="{1D0E3BCB-2E57-40DD-B7EE-AE01AE9F9331}" srcOrd="2" destOrd="0" parTransId="{9C859978-E730-44C1-AE04-8BD6FDADFAD0}" sibTransId="{F6355C82-6A89-4BD1-AE30-91953B97D9B7}"/>
    <dgm:cxn modelId="{6C8655B1-065C-4E35-90B4-32FCBE39AE21}" srcId="{69E5E12A-D893-442B-8AF2-8007E2E984D2}" destId="{3E572EDE-59C6-4228-8E2B-5C91E9FB8792}" srcOrd="0" destOrd="0" parTransId="{BABDEAF0-D34D-4E5B-A955-BF79A2159C0E}" sibTransId="{4CE69CC5-D483-4F5C-9F4F-A77D5423E6AF}"/>
    <dgm:cxn modelId="{0D7F6BB5-998A-4FDA-A870-EE9E29E79619}" type="presOf" srcId="{3E572EDE-59C6-4228-8E2B-5C91E9FB8792}" destId="{F053FADF-F3E9-42FB-A1D7-31E02FF8B074}" srcOrd="0" destOrd="0" presId="urn:microsoft.com/office/officeart/2005/8/layout/vList2"/>
    <dgm:cxn modelId="{EB222CCF-D70D-4E7B-903A-295C87753C45}" type="presOf" srcId="{DF5E3775-4F2E-4936-BEC7-EC9EEEB2FE17}" destId="{5A1656B6-2159-4272-995D-B437C8BF63C8}" srcOrd="0" destOrd="0" presId="urn:microsoft.com/office/officeart/2005/8/layout/vList2"/>
    <dgm:cxn modelId="{59E70ADB-8930-405B-BD24-683BE32286B6}" type="presOf" srcId="{1D0E3BCB-2E57-40DD-B7EE-AE01AE9F9331}" destId="{CD14DEBD-014F-4B6F-9C4A-6088F336BC7D}" srcOrd="0" destOrd="0" presId="urn:microsoft.com/office/officeart/2005/8/layout/vList2"/>
    <dgm:cxn modelId="{F6D7EFE3-AABA-4460-BF84-68274DC16A6F}" type="presOf" srcId="{69E5E12A-D893-442B-8AF2-8007E2E984D2}" destId="{AA59D62C-7E46-4F3B-A37C-F1A1BC9E4204}" srcOrd="0" destOrd="0" presId="urn:microsoft.com/office/officeart/2005/8/layout/vList2"/>
    <dgm:cxn modelId="{48D2C66A-F849-4B79-8BBD-40A0A73036EB}" type="presParOf" srcId="{AA59D62C-7E46-4F3B-A37C-F1A1BC9E4204}" destId="{F053FADF-F3E9-42FB-A1D7-31E02FF8B074}" srcOrd="0" destOrd="0" presId="urn:microsoft.com/office/officeart/2005/8/layout/vList2"/>
    <dgm:cxn modelId="{B27BE0B5-FE8C-46BE-BFC5-30C2AA48E696}" type="presParOf" srcId="{AA59D62C-7E46-4F3B-A37C-F1A1BC9E4204}" destId="{A971FDC8-B326-4235-92B2-4B83C1A2A5AE}" srcOrd="1" destOrd="0" presId="urn:microsoft.com/office/officeart/2005/8/layout/vList2"/>
    <dgm:cxn modelId="{D99D0F68-B1F8-4FEE-B206-10211FF4AD4C}" type="presParOf" srcId="{AA59D62C-7E46-4F3B-A37C-F1A1BC9E4204}" destId="{ACFA69B3-392D-4440-BA10-4A5CF3FA9323}" srcOrd="2" destOrd="0" presId="urn:microsoft.com/office/officeart/2005/8/layout/vList2"/>
    <dgm:cxn modelId="{C7A737DA-177F-4648-9917-103E192991EA}" type="presParOf" srcId="{AA59D62C-7E46-4F3B-A37C-F1A1BC9E4204}" destId="{D1B92DBC-16CB-4CED-B040-657AB3E9FE43}" srcOrd="3" destOrd="0" presId="urn:microsoft.com/office/officeart/2005/8/layout/vList2"/>
    <dgm:cxn modelId="{AEE6F7E3-3C5D-4C93-9351-0AF9ED093C4C}" type="presParOf" srcId="{AA59D62C-7E46-4F3B-A37C-F1A1BC9E4204}" destId="{CD14DEBD-014F-4B6F-9C4A-6088F336BC7D}" srcOrd="4" destOrd="0" presId="urn:microsoft.com/office/officeart/2005/8/layout/vList2"/>
    <dgm:cxn modelId="{7EED99EB-803A-4484-AFAA-A2759BF46AA7}" type="presParOf" srcId="{AA59D62C-7E46-4F3B-A37C-F1A1BC9E4204}" destId="{55A4B040-D25C-4A19-A3CA-332AECEB8D30}" srcOrd="5" destOrd="0" presId="urn:microsoft.com/office/officeart/2005/8/layout/vList2"/>
    <dgm:cxn modelId="{DA3EC13B-FABE-4065-88AA-D921DC04F0E6}" type="presParOf" srcId="{AA59D62C-7E46-4F3B-A37C-F1A1BC9E4204}" destId="{BB7397D4-3C7B-4316-8497-59ED8AEA9A39}" srcOrd="6" destOrd="0" presId="urn:microsoft.com/office/officeart/2005/8/layout/vList2"/>
    <dgm:cxn modelId="{E7A280B3-9559-4203-B89E-3A688132AA04}" type="presParOf" srcId="{AA59D62C-7E46-4F3B-A37C-F1A1BC9E4204}" destId="{23CDE1AE-E815-4E70-83DB-D03E7ADE431F}" srcOrd="7" destOrd="0" presId="urn:microsoft.com/office/officeart/2005/8/layout/vList2"/>
    <dgm:cxn modelId="{673FA869-4C68-4EC1-BDC5-3833B0785A8B}" type="presParOf" srcId="{AA59D62C-7E46-4F3B-A37C-F1A1BC9E4204}" destId="{5A1656B6-2159-4272-995D-B437C8BF63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B4B14-8112-4C1A-8C5C-234FFC6A919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82741C-43D1-4F6D-B723-206C0CA2D936}">
      <dgm:prSet/>
      <dgm:spPr/>
      <dgm:t>
        <a:bodyPr/>
        <a:lstStyle/>
        <a:p>
          <a:r>
            <a:rPr lang="nl-NL"/>
            <a:t>Op elke afdeling wordt minimaal 1 persoon opgeleid tot leefstijlcoach</a:t>
          </a:r>
          <a:endParaRPr lang="en-US"/>
        </a:p>
      </dgm:t>
    </dgm:pt>
    <dgm:pt modelId="{8537F1CE-CCB9-42D3-B902-587D6E3A4970}" type="parTrans" cxnId="{AD6D3904-E7CE-4904-BDD6-DF61E3429DF2}">
      <dgm:prSet/>
      <dgm:spPr/>
      <dgm:t>
        <a:bodyPr/>
        <a:lstStyle/>
        <a:p>
          <a:endParaRPr lang="en-US"/>
        </a:p>
      </dgm:t>
    </dgm:pt>
    <dgm:pt modelId="{79E15C02-A53E-4C3F-AF1D-DC0BEF6CEA96}" type="sibTrans" cxnId="{AD6D3904-E7CE-4904-BDD6-DF61E3429DF2}">
      <dgm:prSet/>
      <dgm:spPr/>
      <dgm:t>
        <a:bodyPr/>
        <a:lstStyle/>
        <a:p>
          <a:endParaRPr lang="en-US"/>
        </a:p>
      </dgm:t>
    </dgm:pt>
    <dgm:pt modelId="{9995636D-D2E4-4C50-B3CC-D3E9044AA893}">
      <dgm:prSet/>
      <dgm:spPr/>
      <dgm:t>
        <a:bodyPr/>
        <a:lstStyle/>
        <a:p>
          <a:r>
            <a:rPr lang="nl-NL"/>
            <a:t>Webinars over leefstijl </a:t>
          </a:r>
          <a:endParaRPr lang="en-US"/>
        </a:p>
      </dgm:t>
    </dgm:pt>
    <dgm:pt modelId="{C694396B-AB85-4AF3-9FFE-35DC6001DF63}" type="parTrans" cxnId="{9A2C813F-70D3-45C0-9210-AD3A5DD6BF41}">
      <dgm:prSet/>
      <dgm:spPr/>
      <dgm:t>
        <a:bodyPr/>
        <a:lstStyle/>
        <a:p>
          <a:endParaRPr lang="en-US"/>
        </a:p>
      </dgm:t>
    </dgm:pt>
    <dgm:pt modelId="{10DB256F-8D0C-4AB7-903A-56AFE754332F}" type="sibTrans" cxnId="{9A2C813F-70D3-45C0-9210-AD3A5DD6BF41}">
      <dgm:prSet/>
      <dgm:spPr/>
      <dgm:t>
        <a:bodyPr/>
        <a:lstStyle/>
        <a:p>
          <a:endParaRPr lang="en-US"/>
        </a:p>
      </dgm:t>
    </dgm:pt>
    <dgm:pt modelId="{4F77F000-A617-4F9D-A0CA-8E5EEB11CB01}">
      <dgm:prSet/>
      <dgm:spPr/>
      <dgm:t>
        <a:bodyPr/>
        <a:lstStyle/>
        <a:p>
          <a:r>
            <a:rPr lang="nl-NL"/>
            <a:t>E-learning leefstijl</a:t>
          </a:r>
          <a:endParaRPr lang="en-US"/>
        </a:p>
      </dgm:t>
    </dgm:pt>
    <dgm:pt modelId="{A0D15B0D-2A08-48D9-BCFF-EF14745B453F}" type="parTrans" cxnId="{1E903A1F-2F33-46B3-A016-1AC40665791C}">
      <dgm:prSet/>
      <dgm:spPr/>
      <dgm:t>
        <a:bodyPr/>
        <a:lstStyle/>
        <a:p>
          <a:endParaRPr lang="en-US"/>
        </a:p>
      </dgm:t>
    </dgm:pt>
    <dgm:pt modelId="{363BBEFA-49FB-44A4-A654-A65CC744FF16}" type="sibTrans" cxnId="{1E903A1F-2F33-46B3-A016-1AC40665791C}">
      <dgm:prSet/>
      <dgm:spPr/>
      <dgm:t>
        <a:bodyPr/>
        <a:lstStyle/>
        <a:p>
          <a:endParaRPr lang="en-US"/>
        </a:p>
      </dgm:t>
    </dgm:pt>
    <dgm:pt modelId="{7ED1887C-CAA9-4F19-A055-957E9BFEC888}">
      <dgm:prSet/>
      <dgm:spPr/>
      <dgm:t>
        <a:bodyPr/>
        <a:lstStyle/>
        <a:p>
          <a:r>
            <a:rPr lang="nl-NL"/>
            <a:t>Educatie van de diëtiste </a:t>
          </a:r>
          <a:endParaRPr lang="en-US"/>
        </a:p>
      </dgm:t>
    </dgm:pt>
    <dgm:pt modelId="{2A142274-0859-400A-927E-A365192592C8}" type="parTrans" cxnId="{C9856EE7-A67D-4279-B9F3-F6E3EA842865}">
      <dgm:prSet/>
      <dgm:spPr/>
      <dgm:t>
        <a:bodyPr/>
        <a:lstStyle/>
        <a:p>
          <a:endParaRPr lang="en-US"/>
        </a:p>
      </dgm:t>
    </dgm:pt>
    <dgm:pt modelId="{7DF68891-D20F-41B9-8009-011642468D7E}" type="sibTrans" cxnId="{C9856EE7-A67D-4279-B9F3-F6E3EA842865}">
      <dgm:prSet/>
      <dgm:spPr/>
      <dgm:t>
        <a:bodyPr/>
        <a:lstStyle/>
        <a:p>
          <a:endParaRPr lang="en-US"/>
        </a:p>
      </dgm:t>
    </dgm:pt>
    <dgm:pt modelId="{AB4C3718-3433-48F1-9E04-AB84D03C03E9}" type="pres">
      <dgm:prSet presAssocID="{1C5B4B14-8112-4C1A-8C5C-234FFC6A9196}" presName="linear" presStyleCnt="0">
        <dgm:presLayoutVars>
          <dgm:animLvl val="lvl"/>
          <dgm:resizeHandles val="exact"/>
        </dgm:presLayoutVars>
      </dgm:prSet>
      <dgm:spPr/>
    </dgm:pt>
    <dgm:pt modelId="{14EA4794-7E4A-41E3-AC5C-4BB6215F7330}" type="pres">
      <dgm:prSet presAssocID="{D082741C-43D1-4F6D-B723-206C0CA2D9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0C6545-F2CB-47E0-998C-251FB69F989F}" type="pres">
      <dgm:prSet presAssocID="{79E15C02-A53E-4C3F-AF1D-DC0BEF6CEA96}" presName="spacer" presStyleCnt="0"/>
      <dgm:spPr/>
    </dgm:pt>
    <dgm:pt modelId="{58CDC638-98EF-4C19-BCC3-7BD6DD8935C9}" type="pres">
      <dgm:prSet presAssocID="{9995636D-D2E4-4C50-B3CC-D3E9044AA8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C1FFF6-303C-44C2-B3AC-1B521D539410}" type="pres">
      <dgm:prSet presAssocID="{10DB256F-8D0C-4AB7-903A-56AFE754332F}" presName="spacer" presStyleCnt="0"/>
      <dgm:spPr/>
    </dgm:pt>
    <dgm:pt modelId="{21889D8C-C2A4-44BB-B500-C07859DCEF18}" type="pres">
      <dgm:prSet presAssocID="{4F77F000-A617-4F9D-A0CA-8E5EEB11CB0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002EF8-DC2D-4998-B99B-F757DFCC7451}" type="pres">
      <dgm:prSet presAssocID="{363BBEFA-49FB-44A4-A654-A65CC744FF16}" presName="spacer" presStyleCnt="0"/>
      <dgm:spPr/>
    </dgm:pt>
    <dgm:pt modelId="{0C9B9094-8FD6-42E4-8521-D754A4AF2662}" type="pres">
      <dgm:prSet presAssocID="{7ED1887C-CAA9-4F19-A055-957E9BFEC8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6D3904-E7CE-4904-BDD6-DF61E3429DF2}" srcId="{1C5B4B14-8112-4C1A-8C5C-234FFC6A9196}" destId="{D082741C-43D1-4F6D-B723-206C0CA2D936}" srcOrd="0" destOrd="0" parTransId="{8537F1CE-CCB9-42D3-B902-587D6E3A4970}" sibTransId="{79E15C02-A53E-4C3F-AF1D-DC0BEF6CEA96}"/>
    <dgm:cxn modelId="{1E903A1F-2F33-46B3-A016-1AC40665791C}" srcId="{1C5B4B14-8112-4C1A-8C5C-234FFC6A9196}" destId="{4F77F000-A617-4F9D-A0CA-8E5EEB11CB01}" srcOrd="2" destOrd="0" parTransId="{A0D15B0D-2A08-48D9-BCFF-EF14745B453F}" sibTransId="{363BBEFA-49FB-44A4-A654-A65CC744FF16}"/>
    <dgm:cxn modelId="{98E8993A-E012-469F-B0BA-FC0BE5957E04}" type="presOf" srcId="{D082741C-43D1-4F6D-B723-206C0CA2D936}" destId="{14EA4794-7E4A-41E3-AC5C-4BB6215F7330}" srcOrd="0" destOrd="0" presId="urn:microsoft.com/office/officeart/2005/8/layout/vList2"/>
    <dgm:cxn modelId="{9A2C813F-70D3-45C0-9210-AD3A5DD6BF41}" srcId="{1C5B4B14-8112-4C1A-8C5C-234FFC6A9196}" destId="{9995636D-D2E4-4C50-B3CC-D3E9044AA893}" srcOrd="1" destOrd="0" parTransId="{C694396B-AB85-4AF3-9FFE-35DC6001DF63}" sibTransId="{10DB256F-8D0C-4AB7-903A-56AFE754332F}"/>
    <dgm:cxn modelId="{6001E248-C5F9-449B-A7AE-0FEA8DF6181F}" type="presOf" srcId="{9995636D-D2E4-4C50-B3CC-D3E9044AA893}" destId="{58CDC638-98EF-4C19-BCC3-7BD6DD8935C9}" srcOrd="0" destOrd="0" presId="urn:microsoft.com/office/officeart/2005/8/layout/vList2"/>
    <dgm:cxn modelId="{02E93D4E-22A7-4EBD-9890-EFA15276801F}" type="presOf" srcId="{4F77F000-A617-4F9D-A0CA-8E5EEB11CB01}" destId="{21889D8C-C2A4-44BB-B500-C07859DCEF18}" srcOrd="0" destOrd="0" presId="urn:microsoft.com/office/officeart/2005/8/layout/vList2"/>
    <dgm:cxn modelId="{20578A87-91E3-40AA-8126-AB669FCC60E1}" type="presOf" srcId="{7ED1887C-CAA9-4F19-A055-957E9BFEC888}" destId="{0C9B9094-8FD6-42E4-8521-D754A4AF2662}" srcOrd="0" destOrd="0" presId="urn:microsoft.com/office/officeart/2005/8/layout/vList2"/>
    <dgm:cxn modelId="{C7696EE1-203F-479D-BD72-6D14905E9B0B}" type="presOf" srcId="{1C5B4B14-8112-4C1A-8C5C-234FFC6A9196}" destId="{AB4C3718-3433-48F1-9E04-AB84D03C03E9}" srcOrd="0" destOrd="0" presId="urn:microsoft.com/office/officeart/2005/8/layout/vList2"/>
    <dgm:cxn modelId="{C9856EE7-A67D-4279-B9F3-F6E3EA842865}" srcId="{1C5B4B14-8112-4C1A-8C5C-234FFC6A9196}" destId="{7ED1887C-CAA9-4F19-A055-957E9BFEC888}" srcOrd="3" destOrd="0" parTransId="{2A142274-0859-400A-927E-A365192592C8}" sibTransId="{7DF68891-D20F-41B9-8009-011642468D7E}"/>
    <dgm:cxn modelId="{2A3192DF-85EB-4021-842F-035C49141261}" type="presParOf" srcId="{AB4C3718-3433-48F1-9E04-AB84D03C03E9}" destId="{14EA4794-7E4A-41E3-AC5C-4BB6215F7330}" srcOrd="0" destOrd="0" presId="urn:microsoft.com/office/officeart/2005/8/layout/vList2"/>
    <dgm:cxn modelId="{D7B1EA41-5D07-43E4-95E8-871021C79F1F}" type="presParOf" srcId="{AB4C3718-3433-48F1-9E04-AB84D03C03E9}" destId="{C80C6545-F2CB-47E0-998C-251FB69F989F}" srcOrd="1" destOrd="0" presId="urn:microsoft.com/office/officeart/2005/8/layout/vList2"/>
    <dgm:cxn modelId="{B6B0DDCC-07E8-41A6-BEA0-2A74598A126F}" type="presParOf" srcId="{AB4C3718-3433-48F1-9E04-AB84D03C03E9}" destId="{58CDC638-98EF-4C19-BCC3-7BD6DD8935C9}" srcOrd="2" destOrd="0" presId="urn:microsoft.com/office/officeart/2005/8/layout/vList2"/>
    <dgm:cxn modelId="{D2272FF5-6E9F-4B31-A33B-3515FB3C1A81}" type="presParOf" srcId="{AB4C3718-3433-48F1-9E04-AB84D03C03E9}" destId="{F3C1FFF6-303C-44C2-B3AC-1B521D539410}" srcOrd="3" destOrd="0" presId="urn:microsoft.com/office/officeart/2005/8/layout/vList2"/>
    <dgm:cxn modelId="{DF18BF54-6D60-45B3-98DE-782F22BADDD7}" type="presParOf" srcId="{AB4C3718-3433-48F1-9E04-AB84D03C03E9}" destId="{21889D8C-C2A4-44BB-B500-C07859DCEF18}" srcOrd="4" destOrd="0" presId="urn:microsoft.com/office/officeart/2005/8/layout/vList2"/>
    <dgm:cxn modelId="{E1BED37B-ABA4-4617-9912-0E283E51C2E5}" type="presParOf" srcId="{AB4C3718-3433-48F1-9E04-AB84D03C03E9}" destId="{6A002EF8-DC2D-4998-B99B-F757DFCC7451}" srcOrd="5" destOrd="0" presId="urn:microsoft.com/office/officeart/2005/8/layout/vList2"/>
    <dgm:cxn modelId="{D64551BD-7E3E-418E-84D1-58347A6C865C}" type="presParOf" srcId="{AB4C3718-3433-48F1-9E04-AB84D03C03E9}" destId="{0C9B9094-8FD6-42E4-8521-D754A4AF26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787253-B8A1-4675-8A72-B3B5E3C5D0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83BF6C-E27F-4A77-A1B7-AA60D07B64D3}">
      <dgm:prSet/>
      <dgm:spPr/>
      <dgm:t>
        <a:bodyPr/>
        <a:lstStyle/>
        <a:p>
          <a:r>
            <a:rPr lang="nl-NL"/>
            <a:t>Motiverende gespreksvoering</a:t>
          </a:r>
          <a:endParaRPr lang="en-US"/>
        </a:p>
      </dgm:t>
    </dgm:pt>
    <dgm:pt modelId="{00DB577A-433F-40A5-9292-964A6752433D}" type="parTrans" cxnId="{7136CC33-244B-4CCD-9AF4-83DC8C1457E6}">
      <dgm:prSet/>
      <dgm:spPr/>
      <dgm:t>
        <a:bodyPr/>
        <a:lstStyle/>
        <a:p>
          <a:endParaRPr lang="en-US"/>
        </a:p>
      </dgm:t>
    </dgm:pt>
    <dgm:pt modelId="{7D0B927E-0C17-4351-984E-3E7D311301AF}" type="sibTrans" cxnId="{7136CC33-244B-4CCD-9AF4-83DC8C1457E6}">
      <dgm:prSet/>
      <dgm:spPr/>
      <dgm:t>
        <a:bodyPr/>
        <a:lstStyle/>
        <a:p>
          <a:endParaRPr lang="en-US"/>
        </a:p>
      </dgm:t>
    </dgm:pt>
    <dgm:pt modelId="{8D558502-6919-40AB-BA4C-4A6CBD25FB30}">
      <dgm:prSet/>
      <dgm:spPr/>
      <dgm:t>
        <a:bodyPr/>
        <a:lstStyle/>
        <a:p>
          <a:r>
            <a:rPr lang="nl-NL"/>
            <a:t>Hulp bij stoppen met roken door poli verpleegkundige </a:t>
          </a:r>
          <a:endParaRPr lang="en-US"/>
        </a:p>
      </dgm:t>
    </dgm:pt>
    <dgm:pt modelId="{7012BD8A-E6D9-4F2B-90E5-EEAEAEBC1E57}" type="parTrans" cxnId="{522390FC-282A-4C98-908D-27043B260C96}">
      <dgm:prSet/>
      <dgm:spPr/>
      <dgm:t>
        <a:bodyPr/>
        <a:lstStyle/>
        <a:p>
          <a:endParaRPr lang="en-US"/>
        </a:p>
      </dgm:t>
    </dgm:pt>
    <dgm:pt modelId="{32610567-C1D0-4A51-9D77-3E7A04429796}" type="sibTrans" cxnId="{522390FC-282A-4C98-908D-27043B260C96}">
      <dgm:prSet/>
      <dgm:spPr/>
      <dgm:t>
        <a:bodyPr/>
        <a:lstStyle/>
        <a:p>
          <a:endParaRPr lang="en-US"/>
        </a:p>
      </dgm:t>
    </dgm:pt>
    <dgm:pt modelId="{FFB40DB5-76B7-4B19-A489-D7097D16C366}">
      <dgm:prSet/>
      <dgm:spPr/>
      <dgm:t>
        <a:bodyPr/>
        <a:lstStyle/>
        <a:p>
          <a:r>
            <a:rPr lang="nl-NL"/>
            <a:t>Training Leefstijlbehandeling stoppen met middelen</a:t>
          </a:r>
          <a:endParaRPr lang="en-US"/>
        </a:p>
      </dgm:t>
    </dgm:pt>
    <dgm:pt modelId="{366152E6-B837-4EB2-8A2B-32811380F639}" type="parTrans" cxnId="{0BC74776-018C-4C46-AC51-2C1558AFDC51}">
      <dgm:prSet/>
      <dgm:spPr/>
      <dgm:t>
        <a:bodyPr/>
        <a:lstStyle/>
        <a:p>
          <a:endParaRPr lang="en-US"/>
        </a:p>
      </dgm:t>
    </dgm:pt>
    <dgm:pt modelId="{F7147AC5-3BEF-41ED-8F18-49010EE41842}" type="sibTrans" cxnId="{0BC74776-018C-4C46-AC51-2C1558AFDC51}">
      <dgm:prSet/>
      <dgm:spPr/>
      <dgm:t>
        <a:bodyPr/>
        <a:lstStyle/>
        <a:p>
          <a:endParaRPr lang="en-US"/>
        </a:p>
      </dgm:t>
    </dgm:pt>
    <dgm:pt modelId="{1013AA57-FF99-463D-BBF8-F21F72A5660D}">
      <dgm:prSet/>
      <dgm:spPr/>
      <dgm:t>
        <a:bodyPr/>
        <a:lstStyle/>
        <a:p>
          <a:r>
            <a:rPr lang="nl-NL"/>
            <a:t>Beloningssystemen bij schone urinedrugsscreen</a:t>
          </a:r>
          <a:endParaRPr lang="en-US"/>
        </a:p>
      </dgm:t>
    </dgm:pt>
    <dgm:pt modelId="{05331F34-C108-49D8-8149-8F182420E0D6}" type="parTrans" cxnId="{ACB02634-B854-447A-84B3-0D68F48F77A3}">
      <dgm:prSet/>
      <dgm:spPr/>
      <dgm:t>
        <a:bodyPr/>
        <a:lstStyle/>
        <a:p>
          <a:endParaRPr lang="en-US"/>
        </a:p>
      </dgm:t>
    </dgm:pt>
    <dgm:pt modelId="{B648599E-FF8A-469D-8878-F34E1123495D}" type="sibTrans" cxnId="{ACB02634-B854-447A-84B3-0D68F48F77A3}">
      <dgm:prSet/>
      <dgm:spPr/>
      <dgm:t>
        <a:bodyPr/>
        <a:lstStyle/>
        <a:p>
          <a:endParaRPr lang="en-US"/>
        </a:p>
      </dgm:t>
    </dgm:pt>
    <dgm:pt modelId="{736E9935-D11F-4295-9B6A-2EF4DF6A06E0}" type="pres">
      <dgm:prSet presAssocID="{57787253-B8A1-4675-8A72-B3B5E3C5D032}" presName="linear" presStyleCnt="0">
        <dgm:presLayoutVars>
          <dgm:animLvl val="lvl"/>
          <dgm:resizeHandles val="exact"/>
        </dgm:presLayoutVars>
      </dgm:prSet>
      <dgm:spPr/>
    </dgm:pt>
    <dgm:pt modelId="{39CD11DF-98B7-46D5-A4DC-C25B8BB69A5B}" type="pres">
      <dgm:prSet presAssocID="{F783BF6C-E27F-4A77-A1B7-AA60D07B64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00A5FB-7A94-4186-AF25-C4815F78F89C}" type="pres">
      <dgm:prSet presAssocID="{7D0B927E-0C17-4351-984E-3E7D311301AF}" presName="spacer" presStyleCnt="0"/>
      <dgm:spPr/>
    </dgm:pt>
    <dgm:pt modelId="{96C8E97C-6BCA-43EF-ABEA-9A0E031D671B}" type="pres">
      <dgm:prSet presAssocID="{8D558502-6919-40AB-BA4C-4A6CBD25FB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6AA9F00-9BEE-4433-8A21-65F622A4D45B}" type="pres">
      <dgm:prSet presAssocID="{32610567-C1D0-4A51-9D77-3E7A04429796}" presName="spacer" presStyleCnt="0"/>
      <dgm:spPr/>
    </dgm:pt>
    <dgm:pt modelId="{2B6093E9-B681-42B9-866E-3D78994F14AB}" type="pres">
      <dgm:prSet presAssocID="{FFB40DB5-76B7-4B19-A489-D7097D16C3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F7CEC0A-B105-4B6A-89F6-3B8BC48434D6}" type="pres">
      <dgm:prSet presAssocID="{F7147AC5-3BEF-41ED-8F18-49010EE41842}" presName="spacer" presStyleCnt="0"/>
      <dgm:spPr/>
    </dgm:pt>
    <dgm:pt modelId="{CCF4B53C-EDC2-4015-B50C-AB5745372863}" type="pres">
      <dgm:prSet presAssocID="{1013AA57-FF99-463D-BBF8-F21F72A566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69A2401-B7AB-49F0-9FD3-D70E3D339AF9}" type="presOf" srcId="{8D558502-6919-40AB-BA4C-4A6CBD25FB30}" destId="{96C8E97C-6BCA-43EF-ABEA-9A0E031D671B}" srcOrd="0" destOrd="0" presId="urn:microsoft.com/office/officeart/2005/8/layout/vList2"/>
    <dgm:cxn modelId="{7136CC33-244B-4CCD-9AF4-83DC8C1457E6}" srcId="{57787253-B8A1-4675-8A72-B3B5E3C5D032}" destId="{F783BF6C-E27F-4A77-A1B7-AA60D07B64D3}" srcOrd="0" destOrd="0" parTransId="{00DB577A-433F-40A5-9292-964A6752433D}" sibTransId="{7D0B927E-0C17-4351-984E-3E7D311301AF}"/>
    <dgm:cxn modelId="{ACB02634-B854-447A-84B3-0D68F48F77A3}" srcId="{57787253-B8A1-4675-8A72-B3B5E3C5D032}" destId="{1013AA57-FF99-463D-BBF8-F21F72A5660D}" srcOrd="3" destOrd="0" parTransId="{05331F34-C108-49D8-8149-8F182420E0D6}" sibTransId="{B648599E-FF8A-469D-8878-F34E1123495D}"/>
    <dgm:cxn modelId="{0BC74776-018C-4C46-AC51-2C1558AFDC51}" srcId="{57787253-B8A1-4675-8A72-B3B5E3C5D032}" destId="{FFB40DB5-76B7-4B19-A489-D7097D16C366}" srcOrd="2" destOrd="0" parTransId="{366152E6-B837-4EB2-8A2B-32811380F639}" sibTransId="{F7147AC5-3BEF-41ED-8F18-49010EE41842}"/>
    <dgm:cxn modelId="{564B6887-4EF2-48BB-AB64-643C4BE86B4F}" type="presOf" srcId="{57787253-B8A1-4675-8A72-B3B5E3C5D032}" destId="{736E9935-D11F-4295-9B6A-2EF4DF6A06E0}" srcOrd="0" destOrd="0" presId="urn:microsoft.com/office/officeart/2005/8/layout/vList2"/>
    <dgm:cxn modelId="{4D929299-48DD-4456-B0E9-B7D6E7946090}" type="presOf" srcId="{1013AA57-FF99-463D-BBF8-F21F72A5660D}" destId="{CCF4B53C-EDC2-4015-B50C-AB5745372863}" srcOrd="0" destOrd="0" presId="urn:microsoft.com/office/officeart/2005/8/layout/vList2"/>
    <dgm:cxn modelId="{812F6BB7-6703-4D2F-ACBD-C82D64F7ED4D}" type="presOf" srcId="{FFB40DB5-76B7-4B19-A489-D7097D16C366}" destId="{2B6093E9-B681-42B9-866E-3D78994F14AB}" srcOrd="0" destOrd="0" presId="urn:microsoft.com/office/officeart/2005/8/layout/vList2"/>
    <dgm:cxn modelId="{361AACEB-4C59-484C-B7C6-D38DBC94E979}" type="presOf" srcId="{F783BF6C-E27F-4A77-A1B7-AA60D07B64D3}" destId="{39CD11DF-98B7-46D5-A4DC-C25B8BB69A5B}" srcOrd="0" destOrd="0" presId="urn:microsoft.com/office/officeart/2005/8/layout/vList2"/>
    <dgm:cxn modelId="{522390FC-282A-4C98-908D-27043B260C96}" srcId="{57787253-B8A1-4675-8A72-B3B5E3C5D032}" destId="{8D558502-6919-40AB-BA4C-4A6CBD25FB30}" srcOrd="1" destOrd="0" parTransId="{7012BD8A-E6D9-4F2B-90E5-EEAEAEBC1E57}" sibTransId="{32610567-C1D0-4A51-9D77-3E7A04429796}"/>
    <dgm:cxn modelId="{6752DDA4-F1FB-4690-BF19-228972114317}" type="presParOf" srcId="{736E9935-D11F-4295-9B6A-2EF4DF6A06E0}" destId="{39CD11DF-98B7-46D5-A4DC-C25B8BB69A5B}" srcOrd="0" destOrd="0" presId="urn:microsoft.com/office/officeart/2005/8/layout/vList2"/>
    <dgm:cxn modelId="{803D9A31-DB86-425D-919F-F92B58B6AED4}" type="presParOf" srcId="{736E9935-D11F-4295-9B6A-2EF4DF6A06E0}" destId="{2F00A5FB-7A94-4186-AF25-C4815F78F89C}" srcOrd="1" destOrd="0" presId="urn:microsoft.com/office/officeart/2005/8/layout/vList2"/>
    <dgm:cxn modelId="{638EE214-9CC0-4089-835D-BDC8B7171BD8}" type="presParOf" srcId="{736E9935-D11F-4295-9B6A-2EF4DF6A06E0}" destId="{96C8E97C-6BCA-43EF-ABEA-9A0E031D671B}" srcOrd="2" destOrd="0" presId="urn:microsoft.com/office/officeart/2005/8/layout/vList2"/>
    <dgm:cxn modelId="{627B9B03-F037-4966-8D50-ECCB013C9A78}" type="presParOf" srcId="{736E9935-D11F-4295-9B6A-2EF4DF6A06E0}" destId="{46AA9F00-9BEE-4433-8A21-65F622A4D45B}" srcOrd="3" destOrd="0" presId="urn:microsoft.com/office/officeart/2005/8/layout/vList2"/>
    <dgm:cxn modelId="{D8EB6348-0302-454E-A9B8-9E2DD9CD25FB}" type="presParOf" srcId="{736E9935-D11F-4295-9B6A-2EF4DF6A06E0}" destId="{2B6093E9-B681-42B9-866E-3D78994F14AB}" srcOrd="4" destOrd="0" presId="urn:microsoft.com/office/officeart/2005/8/layout/vList2"/>
    <dgm:cxn modelId="{7AC2B32B-FF0C-4C6A-94BE-2818CD35F346}" type="presParOf" srcId="{736E9935-D11F-4295-9B6A-2EF4DF6A06E0}" destId="{BF7CEC0A-B105-4B6A-89F6-3B8BC48434D6}" srcOrd="5" destOrd="0" presId="urn:microsoft.com/office/officeart/2005/8/layout/vList2"/>
    <dgm:cxn modelId="{316ED41C-F6FD-43D0-AFFE-F26E92519F14}" type="presParOf" srcId="{736E9935-D11F-4295-9B6A-2EF4DF6A06E0}" destId="{CCF4B53C-EDC2-4015-B50C-AB57453728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17D85A-3DEF-40AD-AF16-CD1027C5473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66C9ED-3B5B-4B2D-8CCC-C52FE8D5AA6C}">
      <dgm:prSet/>
      <dgm:spPr/>
      <dgm:t>
        <a:bodyPr/>
        <a:lstStyle/>
        <a:p>
          <a:r>
            <a:rPr lang="en-US" err="1"/>
            <a:t>Teamleiders</a:t>
          </a:r>
          <a:r>
            <a:rPr lang="en-US"/>
            <a:t> en managers </a:t>
          </a:r>
          <a:r>
            <a:rPr lang="en-US" err="1"/>
            <a:t>zijn</a:t>
          </a:r>
          <a:r>
            <a:rPr lang="en-US"/>
            <a:t> op de </a:t>
          </a:r>
          <a:r>
            <a:rPr lang="en-US" err="1"/>
            <a:t>hoogte</a:t>
          </a:r>
          <a:r>
            <a:rPr lang="en-US"/>
            <a:t> van de </a:t>
          </a:r>
          <a:r>
            <a:rPr lang="en-US" err="1"/>
            <a:t>inhoud</a:t>
          </a:r>
          <a:r>
            <a:rPr lang="en-US"/>
            <a:t> van het </a:t>
          </a:r>
          <a:r>
            <a:rPr lang="en-US" err="1"/>
            <a:t>projectplan</a:t>
          </a:r>
          <a:endParaRPr lang="en-US"/>
        </a:p>
      </dgm:t>
    </dgm:pt>
    <dgm:pt modelId="{0CECFD61-6764-452C-8AA8-5AF6EC2E03A1}" type="parTrans" cxnId="{33D87FAA-CCFE-41A6-8018-FC58640B82BB}">
      <dgm:prSet/>
      <dgm:spPr/>
      <dgm:t>
        <a:bodyPr/>
        <a:lstStyle/>
        <a:p>
          <a:endParaRPr lang="en-US"/>
        </a:p>
      </dgm:t>
    </dgm:pt>
    <dgm:pt modelId="{BDC53935-8F17-4B8E-8476-AA2B9F19D2CB}" type="sibTrans" cxnId="{33D87FAA-CCFE-41A6-8018-FC58640B82BB}">
      <dgm:prSet/>
      <dgm:spPr/>
      <dgm:t>
        <a:bodyPr/>
        <a:lstStyle/>
        <a:p>
          <a:endParaRPr lang="en-US"/>
        </a:p>
      </dgm:t>
    </dgm:pt>
    <dgm:pt modelId="{71213BAF-E662-4104-948B-471848863C70}">
      <dgm:prSet/>
      <dgm:spPr/>
      <dgm:t>
        <a:bodyPr/>
        <a:lstStyle/>
        <a:p>
          <a:r>
            <a:rPr lang="en-US" err="1"/>
            <a:t>Teamleiders</a:t>
          </a:r>
          <a:r>
            <a:rPr lang="en-US"/>
            <a:t> </a:t>
          </a:r>
          <a:r>
            <a:rPr lang="en-US" err="1"/>
            <a:t>behandelzaken</a:t>
          </a:r>
          <a:r>
            <a:rPr lang="en-US"/>
            <a:t> </a:t>
          </a:r>
          <a:r>
            <a:rPr lang="en-US" err="1"/>
            <a:t>onderhouden</a:t>
          </a:r>
          <a:r>
            <a:rPr lang="en-US"/>
            <a:t> contact AF</a:t>
          </a:r>
          <a:r>
            <a:rPr lang="nl-NL"/>
            <a:t>: ondersteuning in het coachen team en uitvoering leefstijlbehandeling </a:t>
          </a:r>
          <a:endParaRPr lang="en-US"/>
        </a:p>
      </dgm:t>
    </dgm:pt>
    <dgm:pt modelId="{90BE0B2C-173A-4375-8151-236FDE87F7A6}" type="parTrans" cxnId="{ABE327B6-FC6E-4E7F-98B3-2DC12A2F9E20}">
      <dgm:prSet/>
      <dgm:spPr/>
      <dgm:t>
        <a:bodyPr/>
        <a:lstStyle/>
        <a:p>
          <a:endParaRPr lang="en-US"/>
        </a:p>
      </dgm:t>
    </dgm:pt>
    <dgm:pt modelId="{52961444-067A-4314-9356-98EA8C949885}" type="sibTrans" cxnId="{ABE327B6-FC6E-4E7F-98B3-2DC12A2F9E20}">
      <dgm:prSet/>
      <dgm:spPr/>
      <dgm:t>
        <a:bodyPr/>
        <a:lstStyle/>
        <a:p>
          <a:endParaRPr lang="en-US"/>
        </a:p>
      </dgm:t>
    </dgm:pt>
    <dgm:pt modelId="{5FED1C69-6A35-43B6-951A-6A9FDB8568F0}">
      <dgm:prSet/>
      <dgm:spPr/>
      <dgm:t>
        <a:bodyPr/>
        <a:lstStyle/>
        <a:p>
          <a:r>
            <a:rPr lang="nl-NL"/>
            <a:t>Teamleiders bedrijfsvoering kijken met de AF naar de wensenlijsten en bespreken wat haalbaar is</a:t>
          </a:r>
          <a:endParaRPr lang="en-US"/>
        </a:p>
      </dgm:t>
    </dgm:pt>
    <dgm:pt modelId="{0C914688-7749-4FF5-BAE3-4EDE06E53D96}" type="parTrans" cxnId="{55158B6C-FE9E-4768-AF31-590E2FDE5442}">
      <dgm:prSet/>
      <dgm:spPr/>
      <dgm:t>
        <a:bodyPr/>
        <a:lstStyle/>
        <a:p>
          <a:endParaRPr lang="en-US"/>
        </a:p>
      </dgm:t>
    </dgm:pt>
    <dgm:pt modelId="{43AC86AB-36CB-4ACF-AA10-843918638556}" type="sibTrans" cxnId="{55158B6C-FE9E-4768-AF31-590E2FDE5442}">
      <dgm:prSet/>
      <dgm:spPr/>
      <dgm:t>
        <a:bodyPr/>
        <a:lstStyle/>
        <a:p>
          <a:endParaRPr lang="en-US"/>
        </a:p>
      </dgm:t>
    </dgm:pt>
    <dgm:pt modelId="{7D4F0AE3-3297-4511-97B0-C8A11B39A2AF}">
      <dgm:prSet/>
      <dgm:spPr/>
      <dgm:t>
        <a:bodyPr/>
        <a:lstStyle/>
        <a:p>
          <a:r>
            <a:rPr lang="nl-NL"/>
            <a:t>Managers doen navraag aan teamleiders over leefstijl en teamleiders maken dit bespreekbaar tijdens de </a:t>
          </a:r>
          <a:r>
            <a:rPr lang="nl-NL" err="1"/>
            <a:t>bilateralen</a:t>
          </a:r>
          <a:endParaRPr lang="en-US"/>
        </a:p>
      </dgm:t>
    </dgm:pt>
    <dgm:pt modelId="{716DD70A-388E-436F-9B6C-63F9F0FEAB84}" type="parTrans" cxnId="{B981A388-C2F4-4A28-90A0-0EE08606EEAD}">
      <dgm:prSet/>
      <dgm:spPr/>
      <dgm:t>
        <a:bodyPr/>
        <a:lstStyle/>
        <a:p>
          <a:endParaRPr lang="en-US"/>
        </a:p>
      </dgm:t>
    </dgm:pt>
    <dgm:pt modelId="{468D9A6B-A894-4AD8-8E04-5C433ED47174}" type="sibTrans" cxnId="{B981A388-C2F4-4A28-90A0-0EE08606EEAD}">
      <dgm:prSet/>
      <dgm:spPr/>
      <dgm:t>
        <a:bodyPr/>
        <a:lstStyle/>
        <a:p>
          <a:endParaRPr lang="en-US"/>
        </a:p>
      </dgm:t>
    </dgm:pt>
    <dgm:pt modelId="{D41B955E-2020-4FDC-81F4-8B9E1C9D5B49}" type="pres">
      <dgm:prSet presAssocID="{C617D85A-3DEF-40AD-AF16-CD1027C54733}" presName="outerComposite" presStyleCnt="0">
        <dgm:presLayoutVars>
          <dgm:chMax val="5"/>
          <dgm:dir/>
          <dgm:resizeHandles val="exact"/>
        </dgm:presLayoutVars>
      </dgm:prSet>
      <dgm:spPr/>
    </dgm:pt>
    <dgm:pt modelId="{8E3BF0DF-CDB0-4F64-96E1-FD00AD9F0BE3}" type="pres">
      <dgm:prSet presAssocID="{C617D85A-3DEF-40AD-AF16-CD1027C54733}" presName="dummyMaxCanvas" presStyleCnt="0">
        <dgm:presLayoutVars/>
      </dgm:prSet>
      <dgm:spPr/>
    </dgm:pt>
    <dgm:pt modelId="{8E9702FC-B508-41AD-AB71-610165C0A067}" type="pres">
      <dgm:prSet presAssocID="{C617D85A-3DEF-40AD-AF16-CD1027C54733}" presName="FourNodes_1" presStyleLbl="node1" presStyleIdx="0" presStyleCnt="4">
        <dgm:presLayoutVars>
          <dgm:bulletEnabled val="1"/>
        </dgm:presLayoutVars>
      </dgm:prSet>
      <dgm:spPr/>
    </dgm:pt>
    <dgm:pt modelId="{130A08FC-007D-4532-A8D4-108118261BC2}" type="pres">
      <dgm:prSet presAssocID="{C617D85A-3DEF-40AD-AF16-CD1027C54733}" presName="FourNodes_2" presStyleLbl="node1" presStyleIdx="1" presStyleCnt="4">
        <dgm:presLayoutVars>
          <dgm:bulletEnabled val="1"/>
        </dgm:presLayoutVars>
      </dgm:prSet>
      <dgm:spPr/>
    </dgm:pt>
    <dgm:pt modelId="{5A2C25EA-F759-4CA0-AC69-820DD00C893E}" type="pres">
      <dgm:prSet presAssocID="{C617D85A-3DEF-40AD-AF16-CD1027C54733}" presName="FourNodes_3" presStyleLbl="node1" presStyleIdx="2" presStyleCnt="4">
        <dgm:presLayoutVars>
          <dgm:bulletEnabled val="1"/>
        </dgm:presLayoutVars>
      </dgm:prSet>
      <dgm:spPr/>
    </dgm:pt>
    <dgm:pt modelId="{8A1C6CAA-2824-4503-B83B-054981972287}" type="pres">
      <dgm:prSet presAssocID="{C617D85A-3DEF-40AD-AF16-CD1027C54733}" presName="FourNodes_4" presStyleLbl="node1" presStyleIdx="3" presStyleCnt="4">
        <dgm:presLayoutVars>
          <dgm:bulletEnabled val="1"/>
        </dgm:presLayoutVars>
      </dgm:prSet>
      <dgm:spPr/>
    </dgm:pt>
    <dgm:pt modelId="{4CAA330C-F42A-4641-B7F7-E4E5C5F704D1}" type="pres">
      <dgm:prSet presAssocID="{C617D85A-3DEF-40AD-AF16-CD1027C54733}" presName="FourConn_1-2" presStyleLbl="fgAccFollowNode1" presStyleIdx="0" presStyleCnt="3">
        <dgm:presLayoutVars>
          <dgm:bulletEnabled val="1"/>
        </dgm:presLayoutVars>
      </dgm:prSet>
      <dgm:spPr/>
    </dgm:pt>
    <dgm:pt modelId="{50675EF2-CAB4-4EFB-8A47-92D80972396E}" type="pres">
      <dgm:prSet presAssocID="{C617D85A-3DEF-40AD-AF16-CD1027C54733}" presName="FourConn_2-3" presStyleLbl="fgAccFollowNode1" presStyleIdx="1" presStyleCnt="3">
        <dgm:presLayoutVars>
          <dgm:bulletEnabled val="1"/>
        </dgm:presLayoutVars>
      </dgm:prSet>
      <dgm:spPr/>
    </dgm:pt>
    <dgm:pt modelId="{CEE0E6CC-037B-4BE6-881D-1FF7F5A967E1}" type="pres">
      <dgm:prSet presAssocID="{C617D85A-3DEF-40AD-AF16-CD1027C54733}" presName="FourConn_3-4" presStyleLbl="fgAccFollowNode1" presStyleIdx="2" presStyleCnt="3">
        <dgm:presLayoutVars>
          <dgm:bulletEnabled val="1"/>
        </dgm:presLayoutVars>
      </dgm:prSet>
      <dgm:spPr/>
    </dgm:pt>
    <dgm:pt modelId="{0CFAA348-8B39-4F83-B5EC-245BA7FE7020}" type="pres">
      <dgm:prSet presAssocID="{C617D85A-3DEF-40AD-AF16-CD1027C54733}" presName="FourNodes_1_text" presStyleLbl="node1" presStyleIdx="3" presStyleCnt="4">
        <dgm:presLayoutVars>
          <dgm:bulletEnabled val="1"/>
        </dgm:presLayoutVars>
      </dgm:prSet>
      <dgm:spPr/>
    </dgm:pt>
    <dgm:pt modelId="{CEDC31E2-ECC5-40DD-AFFD-B483C13FD121}" type="pres">
      <dgm:prSet presAssocID="{C617D85A-3DEF-40AD-AF16-CD1027C54733}" presName="FourNodes_2_text" presStyleLbl="node1" presStyleIdx="3" presStyleCnt="4">
        <dgm:presLayoutVars>
          <dgm:bulletEnabled val="1"/>
        </dgm:presLayoutVars>
      </dgm:prSet>
      <dgm:spPr/>
    </dgm:pt>
    <dgm:pt modelId="{1357D0E7-B00A-4121-AD7D-DAB884E5E6D5}" type="pres">
      <dgm:prSet presAssocID="{C617D85A-3DEF-40AD-AF16-CD1027C54733}" presName="FourNodes_3_text" presStyleLbl="node1" presStyleIdx="3" presStyleCnt="4">
        <dgm:presLayoutVars>
          <dgm:bulletEnabled val="1"/>
        </dgm:presLayoutVars>
      </dgm:prSet>
      <dgm:spPr/>
    </dgm:pt>
    <dgm:pt modelId="{E40D23F6-C992-470A-8069-F12C102435EB}" type="pres">
      <dgm:prSet presAssocID="{C617D85A-3DEF-40AD-AF16-CD1027C5473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CCDC210-BBC6-470D-957D-11206F31DF54}" type="presOf" srcId="{71213BAF-E662-4104-948B-471848863C70}" destId="{130A08FC-007D-4532-A8D4-108118261BC2}" srcOrd="0" destOrd="0" presId="urn:microsoft.com/office/officeart/2005/8/layout/vProcess5"/>
    <dgm:cxn modelId="{64E29812-2F0D-49B6-86EC-4509AB03A53A}" type="presOf" srcId="{52961444-067A-4314-9356-98EA8C949885}" destId="{50675EF2-CAB4-4EFB-8A47-92D80972396E}" srcOrd="0" destOrd="0" presId="urn:microsoft.com/office/officeart/2005/8/layout/vProcess5"/>
    <dgm:cxn modelId="{A26ADB24-32C2-40A6-8DED-FF108623F956}" type="presOf" srcId="{5FED1C69-6A35-43B6-951A-6A9FDB8568F0}" destId="{1357D0E7-B00A-4121-AD7D-DAB884E5E6D5}" srcOrd="1" destOrd="0" presId="urn:microsoft.com/office/officeart/2005/8/layout/vProcess5"/>
    <dgm:cxn modelId="{0DB31C5F-62C8-48DD-A4FC-8B98D1B01C37}" type="presOf" srcId="{FE66C9ED-3B5B-4B2D-8CCC-C52FE8D5AA6C}" destId="{8E9702FC-B508-41AD-AB71-610165C0A067}" srcOrd="0" destOrd="0" presId="urn:microsoft.com/office/officeart/2005/8/layout/vProcess5"/>
    <dgm:cxn modelId="{35BEBC41-CF0D-49F0-B047-4D0ECAE8547C}" type="presOf" srcId="{7D4F0AE3-3297-4511-97B0-C8A11B39A2AF}" destId="{8A1C6CAA-2824-4503-B83B-054981972287}" srcOrd="0" destOrd="0" presId="urn:microsoft.com/office/officeart/2005/8/layout/vProcess5"/>
    <dgm:cxn modelId="{45BA9864-08BB-4A46-9354-7206817E034B}" type="presOf" srcId="{43AC86AB-36CB-4ACF-AA10-843918638556}" destId="{CEE0E6CC-037B-4BE6-881D-1FF7F5A967E1}" srcOrd="0" destOrd="0" presId="urn:microsoft.com/office/officeart/2005/8/layout/vProcess5"/>
    <dgm:cxn modelId="{700D9748-A2A7-4D98-ADB4-A332412C693B}" type="presOf" srcId="{71213BAF-E662-4104-948B-471848863C70}" destId="{CEDC31E2-ECC5-40DD-AFFD-B483C13FD121}" srcOrd="1" destOrd="0" presId="urn:microsoft.com/office/officeart/2005/8/layout/vProcess5"/>
    <dgm:cxn modelId="{55158B6C-FE9E-4768-AF31-590E2FDE5442}" srcId="{C617D85A-3DEF-40AD-AF16-CD1027C54733}" destId="{5FED1C69-6A35-43B6-951A-6A9FDB8568F0}" srcOrd="2" destOrd="0" parTransId="{0C914688-7749-4FF5-BAE3-4EDE06E53D96}" sibTransId="{43AC86AB-36CB-4ACF-AA10-843918638556}"/>
    <dgm:cxn modelId="{F173E674-D48D-4939-8532-36D50966E459}" type="presOf" srcId="{C617D85A-3DEF-40AD-AF16-CD1027C54733}" destId="{D41B955E-2020-4FDC-81F4-8B9E1C9D5B49}" srcOrd="0" destOrd="0" presId="urn:microsoft.com/office/officeart/2005/8/layout/vProcess5"/>
    <dgm:cxn modelId="{281E4184-77F5-4577-90CE-5511B8684CAB}" type="presOf" srcId="{7D4F0AE3-3297-4511-97B0-C8A11B39A2AF}" destId="{E40D23F6-C992-470A-8069-F12C102435EB}" srcOrd="1" destOrd="0" presId="urn:microsoft.com/office/officeart/2005/8/layout/vProcess5"/>
    <dgm:cxn modelId="{B981A388-C2F4-4A28-90A0-0EE08606EEAD}" srcId="{C617D85A-3DEF-40AD-AF16-CD1027C54733}" destId="{7D4F0AE3-3297-4511-97B0-C8A11B39A2AF}" srcOrd="3" destOrd="0" parTransId="{716DD70A-388E-436F-9B6C-63F9F0FEAB84}" sibTransId="{468D9A6B-A894-4AD8-8E04-5C433ED47174}"/>
    <dgm:cxn modelId="{00156B95-1111-4924-BC4A-A6DF6F7FFBBA}" type="presOf" srcId="{BDC53935-8F17-4B8E-8476-AA2B9F19D2CB}" destId="{4CAA330C-F42A-4641-B7F7-E4E5C5F704D1}" srcOrd="0" destOrd="0" presId="urn:microsoft.com/office/officeart/2005/8/layout/vProcess5"/>
    <dgm:cxn modelId="{FBA0EB9A-A6E1-4314-BDCF-5FACE5DE451B}" type="presOf" srcId="{FE66C9ED-3B5B-4B2D-8CCC-C52FE8D5AA6C}" destId="{0CFAA348-8B39-4F83-B5EC-245BA7FE7020}" srcOrd="1" destOrd="0" presId="urn:microsoft.com/office/officeart/2005/8/layout/vProcess5"/>
    <dgm:cxn modelId="{0747E3A0-0D3D-45BC-9CFF-48758CC9BF9C}" type="presOf" srcId="{5FED1C69-6A35-43B6-951A-6A9FDB8568F0}" destId="{5A2C25EA-F759-4CA0-AC69-820DD00C893E}" srcOrd="0" destOrd="0" presId="urn:microsoft.com/office/officeart/2005/8/layout/vProcess5"/>
    <dgm:cxn modelId="{33D87FAA-CCFE-41A6-8018-FC58640B82BB}" srcId="{C617D85A-3DEF-40AD-AF16-CD1027C54733}" destId="{FE66C9ED-3B5B-4B2D-8CCC-C52FE8D5AA6C}" srcOrd="0" destOrd="0" parTransId="{0CECFD61-6764-452C-8AA8-5AF6EC2E03A1}" sibTransId="{BDC53935-8F17-4B8E-8476-AA2B9F19D2CB}"/>
    <dgm:cxn modelId="{ABE327B6-FC6E-4E7F-98B3-2DC12A2F9E20}" srcId="{C617D85A-3DEF-40AD-AF16-CD1027C54733}" destId="{71213BAF-E662-4104-948B-471848863C70}" srcOrd="1" destOrd="0" parTransId="{90BE0B2C-173A-4375-8151-236FDE87F7A6}" sibTransId="{52961444-067A-4314-9356-98EA8C949885}"/>
    <dgm:cxn modelId="{259F55CC-DB7D-44B6-BEDA-0CF0A58D6D95}" type="presParOf" srcId="{D41B955E-2020-4FDC-81F4-8B9E1C9D5B49}" destId="{8E3BF0DF-CDB0-4F64-96E1-FD00AD9F0BE3}" srcOrd="0" destOrd="0" presId="urn:microsoft.com/office/officeart/2005/8/layout/vProcess5"/>
    <dgm:cxn modelId="{62A0F8E2-DA68-446F-9A4F-E52AE19544AF}" type="presParOf" srcId="{D41B955E-2020-4FDC-81F4-8B9E1C9D5B49}" destId="{8E9702FC-B508-41AD-AB71-610165C0A067}" srcOrd="1" destOrd="0" presId="urn:microsoft.com/office/officeart/2005/8/layout/vProcess5"/>
    <dgm:cxn modelId="{303317EF-26C2-4EAB-9FAB-71EAD5AD98DD}" type="presParOf" srcId="{D41B955E-2020-4FDC-81F4-8B9E1C9D5B49}" destId="{130A08FC-007D-4532-A8D4-108118261BC2}" srcOrd="2" destOrd="0" presId="urn:microsoft.com/office/officeart/2005/8/layout/vProcess5"/>
    <dgm:cxn modelId="{06E84428-DC7F-46E5-AF32-2B43EF0A214B}" type="presParOf" srcId="{D41B955E-2020-4FDC-81F4-8B9E1C9D5B49}" destId="{5A2C25EA-F759-4CA0-AC69-820DD00C893E}" srcOrd="3" destOrd="0" presId="urn:microsoft.com/office/officeart/2005/8/layout/vProcess5"/>
    <dgm:cxn modelId="{6D8801D0-7CF8-4BA5-AFC7-711D6575CCA4}" type="presParOf" srcId="{D41B955E-2020-4FDC-81F4-8B9E1C9D5B49}" destId="{8A1C6CAA-2824-4503-B83B-054981972287}" srcOrd="4" destOrd="0" presId="urn:microsoft.com/office/officeart/2005/8/layout/vProcess5"/>
    <dgm:cxn modelId="{4A3D7366-B205-46CD-AFC3-DE50F90EFAC6}" type="presParOf" srcId="{D41B955E-2020-4FDC-81F4-8B9E1C9D5B49}" destId="{4CAA330C-F42A-4641-B7F7-E4E5C5F704D1}" srcOrd="5" destOrd="0" presId="urn:microsoft.com/office/officeart/2005/8/layout/vProcess5"/>
    <dgm:cxn modelId="{A897CE95-DF28-42EE-BDF0-22A9F5F4D86D}" type="presParOf" srcId="{D41B955E-2020-4FDC-81F4-8B9E1C9D5B49}" destId="{50675EF2-CAB4-4EFB-8A47-92D80972396E}" srcOrd="6" destOrd="0" presId="urn:microsoft.com/office/officeart/2005/8/layout/vProcess5"/>
    <dgm:cxn modelId="{7043BEB1-8499-4569-A4CC-688B41F939E9}" type="presParOf" srcId="{D41B955E-2020-4FDC-81F4-8B9E1C9D5B49}" destId="{CEE0E6CC-037B-4BE6-881D-1FF7F5A967E1}" srcOrd="7" destOrd="0" presId="urn:microsoft.com/office/officeart/2005/8/layout/vProcess5"/>
    <dgm:cxn modelId="{D76BB613-6307-4ED4-B0A1-0DCFBA1493A8}" type="presParOf" srcId="{D41B955E-2020-4FDC-81F4-8B9E1C9D5B49}" destId="{0CFAA348-8B39-4F83-B5EC-245BA7FE7020}" srcOrd="8" destOrd="0" presId="urn:microsoft.com/office/officeart/2005/8/layout/vProcess5"/>
    <dgm:cxn modelId="{7AEC32AB-76F4-480E-9E67-2AA99BEB3F1D}" type="presParOf" srcId="{D41B955E-2020-4FDC-81F4-8B9E1C9D5B49}" destId="{CEDC31E2-ECC5-40DD-AFFD-B483C13FD121}" srcOrd="9" destOrd="0" presId="urn:microsoft.com/office/officeart/2005/8/layout/vProcess5"/>
    <dgm:cxn modelId="{36C30301-E33C-4BE4-8685-1305DA3C36E9}" type="presParOf" srcId="{D41B955E-2020-4FDC-81F4-8B9E1C9D5B49}" destId="{1357D0E7-B00A-4121-AD7D-DAB884E5E6D5}" srcOrd="10" destOrd="0" presId="urn:microsoft.com/office/officeart/2005/8/layout/vProcess5"/>
    <dgm:cxn modelId="{1F6BED04-F878-4855-B470-02AA68B2FA4E}" type="presParOf" srcId="{D41B955E-2020-4FDC-81F4-8B9E1C9D5B49}" destId="{E40D23F6-C992-470A-8069-F12C102435E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40BDB4-DA23-4CA8-8F48-B3BEA2757BF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04E5F0-7DCE-4E72-914D-E26E275805CF}">
      <dgm:prSet/>
      <dgm:spPr/>
      <dgm:t>
        <a:bodyPr/>
        <a:lstStyle/>
        <a:p>
          <a:r>
            <a:rPr lang="en-US" dirty="0" err="1"/>
            <a:t>Onderhoudt</a:t>
          </a:r>
          <a:r>
            <a:rPr lang="en-US" dirty="0"/>
            <a:t> </a:t>
          </a:r>
          <a:r>
            <a:rPr lang="en-US" dirty="0" err="1"/>
            <a:t>actief</a:t>
          </a:r>
          <a:r>
            <a:rPr lang="en-US" dirty="0"/>
            <a:t> contact met </a:t>
          </a:r>
          <a:r>
            <a:rPr lang="en-US" dirty="0" err="1"/>
            <a:t>Leefstijlteam</a:t>
          </a:r>
          <a:r>
            <a:rPr lang="en-US" dirty="0"/>
            <a:t> (Bianca </a:t>
          </a:r>
          <a:r>
            <a:rPr lang="en-US" dirty="0" err="1"/>
            <a:t>Braakhuis</a:t>
          </a:r>
          <a:r>
            <a:rPr lang="en-US" dirty="0"/>
            <a:t> en Jeroen </a:t>
          </a:r>
          <a:r>
            <a:rPr lang="en-US" dirty="0" err="1"/>
            <a:t>Deenink</a:t>
          </a:r>
          <a:r>
            <a:rPr lang="en-US" dirty="0"/>
            <a:t>)</a:t>
          </a:r>
        </a:p>
      </dgm:t>
    </dgm:pt>
    <dgm:pt modelId="{0B4DD9E8-AAD1-4F1B-B506-342A561C6529}" type="parTrans" cxnId="{1B6FBE90-DB16-486E-B96B-A173172EFC3C}">
      <dgm:prSet/>
      <dgm:spPr/>
      <dgm:t>
        <a:bodyPr/>
        <a:lstStyle/>
        <a:p>
          <a:endParaRPr lang="en-US"/>
        </a:p>
      </dgm:t>
    </dgm:pt>
    <dgm:pt modelId="{9BCB8B1B-D446-47DD-83EA-94A386038DFC}" type="sibTrans" cxnId="{1B6FBE90-DB16-486E-B96B-A173172EFC3C}">
      <dgm:prSet/>
      <dgm:spPr/>
      <dgm:t>
        <a:bodyPr/>
        <a:lstStyle/>
        <a:p>
          <a:endParaRPr lang="en-US"/>
        </a:p>
      </dgm:t>
    </dgm:pt>
    <dgm:pt modelId="{84839D16-3E45-4D57-88A7-16C3EC92518F}">
      <dgm:prSet/>
      <dgm:spPr/>
      <dgm:t>
        <a:bodyPr/>
        <a:lstStyle/>
        <a:p>
          <a:r>
            <a:rPr lang="en-US"/>
            <a:t>Onderzoekt de mogelijkheden van crowdfunding/fondsen voor het realiseren van de wensenlijsten</a:t>
          </a:r>
        </a:p>
      </dgm:t>
    </dgm:pt>
    <dgm:pt modelId="{6C5744D9-F6E4-4D6E-8CA9-46D9B75C429F}" type="parTrans" cxnId="{79BCE371-3AA4-4834-BB6E-9AC1D7BA923E}">
      <dgm:prSet/>
      <dgm:spPr/>
      <dgm:t>
        <a:bodyPr/>
        <a:lstStyle/>
        <a:p>
          <a:endParaRPr lang="en-US"/>
        </a:p>
      </dgm:t>
    </dgm:pt>
    <dgm:pt modelId="{388AC70A-BD57-404F-9950-863E91A47BD7}" type="sibTrans" cxnId="{79BCE371-3AA4-4834-BB6E-9AC1D7BA923E}">
      <dgm:prSet/>
      <dgm:spPr/>
      <dgm:t>
        <a:bodyPr/>
        <a:lstStyle/>
        <a:p>
          <a:endParaRPr lang="en-US"/>
        </a:p>
      </dgm:t>
    </dgm:pt>
    <dgm:pt modelId="{9D8B33BE-F7C3-4132-84EE-F7B4C212D444}">
      <dgm:prSet/>
      <dgm:spPr/>
      <dgm:t>
        <a:bodyPr/>
        <a:lstStyle/>
        <a:p>
          <a:r>
            <a:rPr lang="en-US" dirty="0" err="1"/>
            <a:t>Overlegt</a:t>
          </a:r>
          <a:r>
            <a:rPr lang="en-US" dirty="0"/>
            <a:t> 3-maandelijks met </a:t>
          </a:r>
          <a:r>
            <a:rPr lang="en-US" dirty="0" err="1"/>
            <a:t>aandachtsfunctionarissen</a:t>
          </a:r>
          <a:r>
            <a:rPr lang="en-US" dirty="0"/>
            <a:t> </a:t>
          </a:r>
          <a:r>
            <a:rPr lang="en-US" dirty="0" err="1"/>
            <a:t>Leefstijl</a:t>
          </a:r>
          <a:endParaRPr lang="en-US" dirty="0"/>
        </a:p>
      </dgm:t>
    </dgm:pt>
    <dgm:pt modelId="{B4482453-3A10-442A-8876-80FB2511EF63}" type="parTrans" cxnId="{95187337-7069-44FC-A1AE-2EDB4AD74299}">
      <dgm:prSet/>
      <dgm:spPr/>
      <dgm:t>
        <a:bodyPr/>
        <a:lstStyle/>
        <a:p>
          <a:endParaRPr lang="en-US"/>
        </a:p>
      </dgm:t>
    </dgm:pt>
    <dgm:pt modelId="{1585493E-8A55-4061-B5A7-7B7F0974CC8D}" type="sibTrans" cxnId="{95187337-7069-44FC-A1AE-2EDB4AD74299}">
      <dgm:prSet/>
      <dgm:spPr/>
      <dgm:t>
        <a:bodyPr/>
        <a:lstStyle/>
        <a:p>
          <a:endParaRPr lang="en-US"/>
        </a:p>
      </dgm:t>
    </dgm:pt>
    <dgm:pt modelId="{142C85D3-5A58-4E5A-904F-A2DC62CA8589}">
      <dgm:prSet/>
      <dgm:spPr/>
      <dgm:t>
        <a:bodyPr/>
        <a:lstStyle/>
        <a:p>
          <a:r>
            <a:rPr lang="en-US" dirty="0" err="1"/>
            <a:t>Houdt</a:t>
          </a:r>
          <a:r>
            <a:rPr lang="en-US" dirty="0"/>
            <a:t> </a:t>
          </a:r>
          <a:r>
            <a:rPr lang="en-US" dirty="0" err="1"/>
            <a:t>projectplan</a:t>
          </a:r>
          <a:r>
            <a:rPr lang="en-US" dirty="0"/>
            <a:t> </a:t>
          </a:r>
          <a:r>
            <a:rPr lang="en-US" dirty="0" err="1"/>
            <a:t>Leefstijl</a:t>
          </a:r>
          <a:r>
            <a:rPr lang="en-US" dirty="0"/>
            <a:t> up-to-date</a:t>
          </a:r>
        </a:p>
      </dgm:t>
    </dgm:pt>
    <dgm:pt modelId="{1C004561-BD8F-4EF2-BCF1-3DA32D246B22}" type="parTrans" cxnId="{9F28FBA6-8F03-40C6-938A-4D06E59C504C}">
      <dgm:prSet/>
      <dgm:spPr/>
      <dgm:t>
        <a:bodyPr/>
        <a:lstStyle/>
        <a:p>
          <a:endParaRPr lang="en-US"/>
        </a:p>
      </dgm:t>
    </dgm:pt>
    <dgm:pt modelId="{9C73A4E8-3342-405B-B3D9-994D8AF6161A}" type="sibTrans" cxnId="{9F28FBA6-8F03-40C6-938A-4D06E59C504C}">
      <dgm:prSet/>
      <dgm:spPr/>
      <dgm:t>
        <a:bodyPr/>
        <a:lstStyle/>
        <a:p>
          <a:endParaRPr lang="en-US"/>
        </a:p>
      </dgm:t>
    </dgm:pt>
    <dgm:pt modelId="{9CBA5FC6-BF55-413A-8104-7E3A6485809C}">
      <dgm:prSet/>
      <dgm:spPr/>
      <dgm:t>
        <a:bodyPr/>
        <a:lstStyle/>
        <a:p>
          <a:r>
            <a:rPr lang="en-US" dirty="0" err="1"/>
            <a:t>Informeert</a:t>
          </a:r>
          <a:r>
            <a:rPr lang="en-US" dirty="0"/>
            <a:t> </a:t>
          </a:r>
          <a:r>
            <a:rPr lang="en-US" dirty="0" err="1"/>
            <a:t>teamleiders</a:t>
          </a:r>
          <a:r>
            <a:rPr lang="en-US" dirty="0"/>
            <a:t> en managers over de </a:t>
          </a:r>
          <a:r>
            <a:rPr lang="en-US" dirty="0" err="1"/>
            <a:t>voortgang</a:t>
          </a:r>
          <a:endParaRPr lang="en-US" dirty="0"/>
        </a:p>
      </dgm:t>
    </dgm:pt>
    <dgm:pt modelId="{E202B40E-3AB3-4BFA-A76E-2B2FFF4D5BFD}" type="parTrans" cxnId="{D2E5810F-B0BD-4AA2-80C0-BD9523F3BBFD}">
      <dgm:prSet/>
      <dgm:spPr/>
      <dgm:t>
        <a:bodyPr/>
        <a:lstStyle/>
        <a:p>
          <a:endParaRPr lang="en-US"/>
        </a:p>
      </dgm:t>
    </dgm:pt>
    <dgm:pt modelId="{43A41805-B618-47E3-9794-D3E69D4E924F}" type="sibTrans" cxnId="{D2E5810F-B0BD-4AA2-80C0-BD9523F3BBFD}">
      <dgm:prSet/>
      <dgm:spPr/>
      <dgm:t>
        <a:bodyPr/>
        <a:lstStyle/>
        <a:p>
          <a:endParaRPr lang="en-US"/>
        </a:p>
      </dgm:t>
    </dgm:pt>
    <dgm:pt modelId="{2FFEA887-9FF7-44D9-ABCC-DAA091003724}">
      <dgm:prSet/>
      <dgm:spPr/>
      <dgm:t>
        <a:bodyPr/>
        <a:lstStyle/>
        <a:p>
          <a:r>
            <a:rPr lang="en-US" dirty="0" err="1"/>
            <a:t>Houdt</a:t>
          </a:r>
          <a:r>
            <a:rPr lang="en-US" dirty="0"/>
            <a:t> </a:t>
          </a:r>
          <a:r>
            <a:rPr lang="en-US" dirty="0" err="1"/>
            <a:t>Leefstijlgericht</a:t>
          </a:r>
          <a:r>
            <a:rPr lang="en-US" dirty="0"/>
            <a:t> </a:t>
          </a:r>
          <a:r>
            <a:rPr lang="en-US" dirty="0" err="1"/>
            <a:t>werken</a:t>
          </a:r>
          <a:r>
            <a:rPr lang="en-US" dirty="0"/>
            <a:t> op de agenda </a:t>
          </a:r>
        </a:p>
      </dgm:t>
    </dgm:pt>
    <dgm:pt modelId="{350F9509-B977-41A5-9A8B-CA7AFFC0DC1F}" type="parTrans" cxnId="{39442B00-08D7-4E74-AA88-700F8515A587}">
      <dgm:prSet/>
      <dgm:spPr/>
      <dgm:t>
        <a:bodyPr/>
        <a:lstStyle/>
        <a:p>
          <a:endParaRPr lang="en-US"/>
        </a:p>
      </dgm:t>
    </dgm:pt>
    <dgm:pt modelId="{59B90CAB-66CA-4479-BEA5-C042B8152F99}" type="sibTrans" cxnId="{39442B00-08D7-4E74-AA88-700F8515A587}">
      <dgm:prSet/>
      <dgm:spPr/>
      <dgm:t>
        <a:bodyPr/>
        <a:lstStyle/>
        <a:p>
          <a:endParaRPr lang="en-US"/>
        </a:p>
      </dgm:t>
    </dgm:pt>
    <dgm:pt modelId="{CE3F9BB0-64ED-4BA5-81C9-6F9E51DCFDFD}">
      <dgm:prSet/>
      <dgm:spPr/>
      <dgm:t>
        <a:bodyPr/>
        <a:lstStyle/>
        <a:p>
          <a:r>
            <a:rPr lang="en-US" err="1"/>
            <a:t>Organiseert</a:t>
          </a:r>
          <a:r>
            <a:rPr lang="en-US"/>
            <a:t> </a:t>
          </a:r>
          <a:r>
            <a:rPr lang="en-US" err="1"/>
            <a:t>samen</a:t>
          </a:r>
          <a:r>
            <a:rPr lang="en-US"/>
            <a:t> met AF 2-jaarlijks </a:t>
          </a:r>
          <a:r>
            <a:rPr lang="en-US" err="1"/>
            <a:t>een</a:t>
          </a:r>
          <a:r>
            <a:rPr lang="en-US"/>
            <a:t> </a:t>
          </a:r>
          <a:r>
            <a:rPr lang="en-US" err="1"/>
            <a:t>netwerkbijeenkomst</a:t>
          </a:r>
          <a:r>
            <a:rPr lang="en-US"/>
            <a:t> </a:t>
          </a:r>
          <a:r>
            <a:rPr lang="en-US" err="1"/>
            <a:t>ter</a:t>
          </a:r>
          <a:r>
            <a:rPr lang="en-US"/>
            <a:t> </a:t>
          </a:r>
          <a:r>
            <a:rPr lang="en-US" err="1"/>
            <a:t>inspiratie</a:t>
          </a:r>
          <a:r>
            <a:rPr lang="en-US"/>
            <a:t> en </a:t>
          </a:r>
          <a:r>
            <a:rPr lang="en-US" err="1"/>
            <a:t>profilering</a:t>
          </a:r>
          <a:r>
            <a:rPr lang="en-US"/>
            <a:t> van het </a:t>
          </a:r>
          <a:r>
            <a:rPr lang="en-US" err="1"/>
            <a:t>onderwerp</a:t>
          </a:r>
          <a:r>
            <a:rPr lang="en-US"/>
            <a:t> </a:t>
          </a:r>
          <a:r>
            <a:rPr lang="en-US" err="1"/>
            <a:t>leefstijl</a:t>
          </a:r>
          <a:endParaRPr lang="en-US"/>
        </a:p>
      </dgm:t>
    </dgm:pt>
    <dgm:pt modelId="{FD5BE863-26C1-43C8-B208-9E9ED4B1D606}" type="parTrans" cxnId="{A127FA35-98E6-4A5F-AFC2-FB38DE66E710}">
      <dgm:prSet/>
      <dgm:spPr/>
      <dgm:t>
        <a:bodyPr/>
        <a:lstStyle/>
        <a:p>
          <a:endParaRPr lang="en-US"/>
        </a:p>
      </dgm:t>
    </dgm:pt>
    <dgm:pt modelId="{5E7C9803-3086-42A0-B38A-420F28DCD927}" type="sibTrans" cxnId="{A127FA35-98E6-4A5F-AFC2-FB38DE66E710}">
      <dgm:prSet/>
      <dgm:spPr/>
      <dgm:t>
        <a:bodyPr/>
        <a:lstStyle/>
        <a:p>
          <a:endParaRPr lang="en-US"/>
        </a:p>
      </dgm:t>
    </dgm:pt>
    <dgm:pt modelId="{8A1B61B6-DCFE-4DE5-AE43-5C35DF4415F4}" type="pres">
      <dgm:prSet presAssocID="{5340BDB4-DA23-4CA8-8F48-B3BEA2757BF8}" presName="linear" presStyleCnt="0">
        <dgm:presLayoutVars>
          <dgm:animLvl val="lvl"/>
          <dgm:resizeHandles val="exact"/>
        </dgm:presLayoutVars>
      </dgm:prSet>
      <dgm:spPr/>
    </dgm:pt>
    <dgm:pt modelId="{73B31AE9-21AD-45A0-9E15-48F9893038E8}" type="pres">
      <dgm:prSet presAssocID="{5C04E5F0-7DCE-4E72-914D-E26E275805C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AE903CE-93C2-4B54-B21B-9CF91B1F170C}" type="pres">
      <dgm:prSet presAssocID="{9BCB8B1B-D446-47DD-83EA-94A386038DFC}" presName="spacer" presStyleCnt="0"/>
      <dgm:spPr/>
    </dgm:pt>
    <dgm:pt modelId="{83F3607D-8764-4053-925C-330C8DD3FBB1}" type="pres">
      <dgm:prSet presAssocID="{84839D16-3E45-4D57-88A7-16C3EC92518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C44AF5A-33F0-4E48-9143-C58D76CA2918}" type="pres">
      <dgm:prSet presAssocID="{388AC70A-BD57-404F-9950-863E91A47BD7}" presName="spacer" presStyleCnt="0"/>
      <dgm:spPr/>
    </dgm:pt>
    <dgm:pt modelId="{E92B80A1-262A-4AFF-B6E5-CB76E798D8F2}" type="pres">
      <dgm:prSet presAssocID="{9D8B33BE-F7C3-4132-84EE-F7B4C212D44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49604B4-45E1-4D06-ABB1-552E0CE393E8}" type="pres">
      <dgm:prSet presAssocID="{1585493E-8A55-4061-B5A7-7B7F0974CC8D}" presName="spacer" presStyleCnt="0"/>
      <dgm:spPr/>
    </dgm:pt>
    <dgm:pt modelId="{B23F540A-D5EE-4A06-A17B-482158F24ADE}" type="pres">
      <dgm:prSet presAssocID="{142C85D3-5A58-4E5A-904F-A2DC62CA858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06CBB9A-BC1C-4B37-858E-28BE01A0D695}" type="pres">
      <dgm:prSet presAssocID="{9C73A4E8-3342-405B-B3D9-994D8AF6161A}" presName="spacer" presStyleCnt="0"/>
      <dgm:spPr/>
    </dgm:pt>
    <dgm:pt modelId="{E7FB7A24-3810-4004-B3A1-EBA09E5011FC}" type="pres">
      <dgm:prSet presAssocID="{9CBA5FC6-BF55-413A-8104-7E3A6485809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DB11698-6446-46B4-9611-A893A3201016}" type="pres">
      <dgm:prSet presAssocID="{43A41805-B618-47E3-9794-D3E69D4E924F}" presName="spacer" presStyleCnt="0"/>
      <dgm:spPr/>
    </dgm:pt>
    <dgm:pt modelId="{E92F0A89-9D7C-49D0-BD6D-3F638BE6F9F5}" type="pres">
      <dgm:prSet presAssocID="{2FFEA887-9FF7-44D9-ABCC-DAA09100372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8B5C7B2-3A78-48BE-8185-EF68215D9007}" type="pres">
      <dgm:prSet presAssocID="{59B90CAB-66CA-4479-BEA5-C042B8152F99}" presName="spacer" presStyleCnt="0"/>
      <dgm:spPr/>
    </dgm:pt>
    <dgm:pt modelId="{06F06F58-94E8-427A-A2DE-3271E30985F5}" type="pres">
      <dgm:prSet presAssocID="{CE3F9BB0-64ED-4BA5-81C9-6F9E51DCFDF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9442B00-08D7-4E74-AA88-700F8515A587}" srcId="{5340BDB4-DA23-4CA8-8F48-B3BEA2757BF8}" destId="{2FFEA887-9FF7-44D9-ABCC-DAA091003724}" srcOrd="5" destOrd="0" parTransId="{350F9509-B977-41A5-9A8B-CA7AFFC0DC1F}" sibTransId="{59B90CAB-66CA-4479-BEA5-C042B8152F99}"/>
    <dgm:cxn modelId="{D2E5810F-B0BD-4AA2-80C0-BD9523F3BBFD}" srcId="{5340BDB4-DA23-4CA8-8F48-B3BEA2757BF8}" destId="{9CBA5FC6-BF55-413A-8104-7E3A6485809C}" srcOrd="4" destOrd="0" parTransId="{E202B40E-3AB3-4BFA-A76E-2B2FFF4D5BFD}" sibTransId="{43A41805-B618-47E3-9794-D3E69D4E924F}"/>
    <dgm:cxn modelId="{014C501C-B21D-490B-80A2-F1444EC5F069}" type="presOf" srcId="{2FFEA887-9FF7-44D9-ABCC-DAA091003724}" destId="{E92F0A89-9D7C-49D0-BD6D-3F638BE6F9F5}" srcOrd="0" destOrd="0" presId="urn:microsoft.com/office/officeart/2005/8/layout/vList2"/>
    <dgm:cxn modelId="{0BD29E24-75E4-4B85-8E75-4A7FBDD1D48F}" type="presOf" srcId="{5C04E5F0-7DCE-4E72-914D-E26E275805CF}" destId="{73B31AE9-21AD-45A0-9E15-48F9893038E8}" srcOrd="0" destOrd="0" presId="urn:microsoft.com/office/officeart/2005/8/layout/vList2"/>
    <dgm:cxn modelId="{A127FA35-98E6-4A5F-AFC2-FB38DE66E710}" srcId="{5340BDB4-DA23-4CA8-8F48-B3BEA2757BF8}" destId="{CE3F9BB0-64ED-4BA5-81C9-6F9E51DCFDFD}" srcOrd="6" destOrd="0" parTransId="{FD5BE863-26C1-43C8-B208-9E9ED4B1D606}" sibTransId="{5E7C9803-3086-42A0-B38A-420F28DCD927}"/>
    <dgm:cxn modelId="{95187337-7069-44FC-A1AE-2EDB4AD74299}" srcId="{5340BDB4-DA23-4CA8-8F48-B3BEA2757BF8}" destId="{9D8B33BE-F7C3-4132-84EE-F7B4C212D444}" srcOrd="2" destOrd="0" parTransId="{B4482453-3A10-442A-8876-80FB2511EF63}" sibTransId="{1585493E-8A55-4061-B5A7-7B7F0974CC8D}"/>
    <dgm:cxn modelId="{9DFBE83C-BD46-46D4-8093-54C54D75D17A}" type="presOf" srcId="{CE3F9BB0-64ED-4BA5-81C9-6F9E51DCFDFD}" destId="{06F06F58-94E8-427A-A2DE-3271E30985F5}" srcOrd="0" destOrd="0" presId="urn:microsoft.com/office/officeart/2005/8/layout/vList2"/>
    <dgm:cxn modelId="{F32D9766-E7EE-4EC5-AE95-29B4A572586E}" type="presOf" srcId="{9D8B33BE-F7C3-4132-84EE-F7B4C212D444}" destId="{E92B80A1-262A-4AFF-B6E5-CB76E798D8F2}" srcOrd="0" destOrd="0" presId="urn:microsoft.com/office/officeart/2005/8/layout/vList2"/>
    <dgm:cxn modelId="{79BCE371-3AA4-4834-BB6E-9AC1D7BA923E}" srcId="{5340BDB4-DA23-4CA8-8F48-B3BEA2757BF8}" destId="{84839D16-3E45-4D57-88A7-16C3EC92518F}" srcOrd="1" destOrd="0" parTransId="{6C5744D9-F6E4-4D6E-8CA9-46D9B75C429F}" sibTransId="{388AC70A-BD57-404F-9950-863E91A47BD7}"/>
    <dgm:cxn modelId="{1B6FBE90-DB16-486E-B96B-A173172EFC3C}" srcId="{5340BDB4-DA23-4CA8-8F48-B3BEA2757BF8}" destId="{5C04E5F0-7DCE-4E72-914D-E26E275805CF}" srcOrd="0" destOrd="0" parTransId="{0B4DD9E8-AAD1-4F1B-B506-342A561C6529}" sibTransId="{9BCB8B1B-D446-47DD-83EA-94A386038DFC}"/>
    <dgm:cxn modelId="{587A6894-0DBB-4991-A715-146FE49A651E}" type="presOf" srcId="{5340BDB4-DA23-4CA8-8F48-B3BEA2757BF8}" destId="{8A1B61B6-DCFE-4DE5-AE43-5C35DF4415F4}" srcOrd="0" destOrd="0" presId="urn:microsoft.com/office/officeart/2005/8/layout/vList2"/>
    <dgm:cxn modelId="{F5B478A5-6D51-43D1-AA17-2D523807E32C}" type="presOf" srcId="{84839D16-3E45-4D57-88A7-16C3EC92518F}" destId="{83F3607D-8764-4053-925C-330C8DD3FBB1}" srcOrd="0" destOrd="0" presId="urn:microsoft.com/office/officeart/2005/8/layout/vList2"/>
    <dgm:cxn modelId="{9F28FBA6-8F03-40C6-938A-4D06E59C504C}" srcId="{5340BDB4-DA23-4CA8-8F48-B3BEA2757BF8}" destId="{142C85D3-5A58-4E5A-904F-A2DC62CA8589}" srcOrd="3" destOrd="0" parTransId="{1C004561-BD8F-4EF2-BCF1-3DA32D246B22}" sibTransId="{9C73A4E8-3342-405B-B3D9-994D8AF6161A}"/>
    <dgm:cxn modelId="{7D433DCC-F9DA-4178-AD1A-3C52EB418940}" type="presOf" srcId="{142C85D3-5A58-4E5A-904F-A2DC62CA8589}" destId="{B23F540A-D5EE-4A06-A17B-482158F24ADE}" srcOrd="0" destOrd="0" presId="urn:microsoft.com/office/officeart/2005/8/layout/vList2"/>
    <dgm:cxn modelId="{EE81C6F0-800A-4726-AAA9-5A8F5DB91909}" type="presOf" srcId="{9CBA5FC6-BF55-413A-8104-7E3A6485809C}" destId="{E7FB7A24-3810-4004-B3A1-EBA09E5011FC}" srcOrd="0" destOrd="0" presId="urn:microsoft.com/office/officeart/2005/8/layout/vList2"/>
    <dgm:cxn modelId="{1FA77050-BEFD-45DE-838B-45019ABF1D48}" type="presParOf" srcId="{8A1B61B6-DCFE-4DE5-AE43-5C35DF4415F4}" destId="{73B31AE9-21AD-45A0-9E15-48F9893038E8}" srcOrd="0" destOrd="0" presId="urn:microsoft.com/office/officeart/2005/8/layout/vList2"/>
    <dgm:cxn modelId="{854DD7F8-345A-48A7-AD79-1DE0FF5DB912}" type="presParOf" srcId="{8A1B61B6-DCFE-4DE5-AE43-5C35DF4415F4}" destId="{7AE903CE-93C2-4B54-B21B-9CF91B1F170C}" srcOrd="1" destOrd="0" presId="urn:microsoft.com/office/officeart/2005/8/layout/vList2"/>
    <dgm:cxn modelId="{CA04ED22-9A06-4C8D-875E-7B4F91DECDDA}" type="presParOf" srcId="{8A1B61B6-DCFE-4DE5-AE43-5C35DF4415F4}" destId="{83F3607D-8764-4053-925C-330C8DD3FBB1}" srcOrd="2" destOrd="0" presId="urn:microsoft.com/office/officeart/2005/8/layout/vList2"/>
    <dgm:cxn modelId="{10C9EE2A-55F5-49DF-9654-370667BCB45D}" type="presParOf" srcId="{8A1B61B6-DCFE-4DE5-AE43-5C35DF4415F4}" destId="{7C44AF5A-33F0-4E48-9143-C58D76CA2918}" srcOrd="3" destOrd="0" presId="urn:microsoft.com/office/officeart/2005/8/layout/vList2"/>
    <dgm:cxn modelId="{88685F1B-D6B5-40CE-AB1B-1C1BAE0E80B1}" type="presParOf" srcId="{8A1B61B6-DCFE-4DE5-AE43-5C35DF4415F4}" destId="{E92B80A1-262A-4AFF-B6E5-CB76E798D8F2}" srcOrd="4" destOrd="0" presId="urn:microsoft.com/office/officeart/2005/8/layout/vList2"/>
    <dgm:cxn modelId="{22E5C89E-00F8-437C-AF5F-113FCB0B01D7}" type="presParOf" srcId="{8A1B61B6-DCFE-4DE5-AE43-5C35DF4415F4}" destId="{549604B4-45E1-4D06-ABB1-552E0CE393E8}" srcOrd="5" destOrd="0" presId="urn:microsoft.com/office/officeart/2005/8/layout/vList2"/>
    <dgm:cxn modelId="{BDB96A90-D95A-43E7-B254-12A3F10A0202}" type="presParOf" srcId="{8A1B61B6-DCFE-4DE5-AE43-5C35DF4415F4}" destId="{B23F540A-D5EE-4A06-A17B-482158F24ADE}" srcOrd="6" destOrd="0" presId="urn:microsoft.com/office/officeart/2005/8/layout/vList2"/>
    <dgm:cxn modelId="{978A961A-97E1-4AC7-9C7F-B318EBB81848}" type="presParOf" srcId="{8A1B61B6-DCFE-4DE5-AE43-5C35DF4415F4}" destId="{B06CBB9A-BC1C-4B37-858E-28BE01A0D695}" srcOrd="7" destOrd="0" presId="urn:microsoft.com/office/officeart/2005/8/layout/vList2"/>
    <dgm:cxn modelId="{17B764A3-FCE5-46C1-B72C-3CBD56EEF1C5}" type="presParOf" srcId="{8A1B61B6-DCFE-4DE5-AE43-5C35DF4415F4}" destId="{E7FB7A24-3810-4004-B3A1-EBA09E5011FC}" srcOrd="8" destOrd="0" presId="urn:microsoft.com/office/officeart/2005/8/layout/vList2"/>
    <dgm:cxn modelId="{A587377F-ADFD-457B-AB90-3E92FB07001D}" type="presParOf" srcId="{8A1B61B6-DCFE-4DE5-AE43-5C35DF4415F4}" destId="{BDB11698-6446-46B4-9611-A893A3201016}" srcOrd="9" destOrd="0" presId="urn:microsoft.com/office/officeart/2005/8/layout/vList2"/>
    <dgm:cxn modelId="{AFBF3B1B-1E5A-41A5-94F8-1CCEA09C48AC}" type="presParOf" srcId="{8A1B61B6-DCFE-4DE5-AE43-5C35DF4415F4}" destId="{E92F0A89-9D7C-49D0-BD6D-3F638BE6F9F5}" srcOrd="10" destOrd="0" presId="urn:microsoft.com/office/officeart/2005/8/layout/vList2"/>
    <dgm:cxn modelId="{E8C4B791-3D26-48E0-A1D1-07E8A64C8F68}" type="presParOf" srcId="{8A1B61B6-DCFE-4DE5-AE43-5C35DF4415F4}" destId="{E8B5C7B2-3A78-48BE-8185-EF68215D9007}" srcOrd="11" destOrd="0" presId="urn:microsoft.com/office/officeart/2005/8/layout/vList2"/>
    <dgm:cxn modelId="{823ED735-6FDC-4ED5-BDAB-75FC6C4AAA9E}" type="presParOf" srcId="{8A1B61B6-DCFE-4DE5-AE43-5C35DF4415F4}" destId="{06F06F58-94E8-427A-A2DE-3271E30985F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5D4F2E-B7F3-463E-8419-5ACF68859B4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659A0C-532A-4C5D-84B4-6CB1CDC4B31A}">
      <dgm:prSet/>
      <dgm:spPr/>
      <dgm:t>
        <a:bodyPr/>
        <a:lstStyle/>
        <a:p>
          <a:r>
            <a:rPr lang="nl-NL"/>
            <a:t>Signaleert obstakels en koppelt dit terug aan TL en PL </a:t>
          </a:r>
          <a:endParaRPr lang="en-US"/>
        </a:p>
      </dgm:t>
    </dgm:pt>
    <dgm:pt modelId="{A3CC68C3-213A-48C1-B853-6F03A4DB4CE8}" type="parTrans" cxnId="{EC9EAE8E-0A1C-40D1-BDEA-306878AF50A2}">
      <dgm:prSet/>
      <dgm:spPr/>
      <dgm:t>
        <a:bodyPr/>
        <a:lstStyle/>
        <a:p>
          <a:endParaRPr lang="en-US"/>
        </a:p>
      </dgm:t>
    </dgm:pt>
    <dgm:pt modelId="{A7FE01FA-9C14-45CB-90E9-DC775CA6761A}" type="sibTrans" cxnId="{EC9EAE8E-0A1C-40D1-BDEA-306878AF50A2}">
      <dgm:prSet/>
      <dgm:spPr/>
      <dgm:t>
        <a:bodyPr/>
        <a:lstStyle/>
        <a:p>
          <a:endParaRPr lang="en-US"/>
        </a:p>
      </dgm:t>
    </dgm:pt>
    <dgm:pt modelId="{F247DD0F-A1E3-4E39-9F4D-B34F1A4828E9}">
      <dgm:prSet/>
      <dgm:spPr/>
      <dgm:t>
        <a:bodyPr/>
        <a:lstStyle/>
        <a:p>
          <a:r>
            <a:rPr lang="nl-NL" dirty="0"/>
            <a:t>Presenteert elk kwartaal voortgang aan PL. Verslag hiervan gaat naar TL</a:t>
          </a:r>
          <a:endParaRPr lang="en-US" dirty="0"/>
        </a:p>
      </dgm:t>
    </dgm:pt>
    <dgm:pt modelId="{92D0AC3D-FA12-4209-BD51-37117533D17E}" type="parTrans" cxnId="{5BEA7E81-B736-45C3-A121-A8A38CA8F470}">
      <dgm:prSet/>
      <dgm:spPr/>
      <dgm:t>
        <a:bodyPr/>
        <a:lstStyle/>
        <a:p>
          <a:endParaRPr lang="en-US"/>
        </a:p>
      </dgm:t>
    </dgm:pt>
    <dgm:pt modelId="{6E0EF22A-1012-4BBE-AE8C-0332CA9948A7}" type="sibTrans" cxnId="{5BEA7E81-B736-45C3-A121-A8A38CA8F470}">
      <dgm:prSet/>
      <dgm:spPr/>
      <dgm:t>
        <a:bodyPr/>
        <a:lstStyle/>
        <a:p>
          <a:endParaRPr lang="en-US"/>
        </a:p>
      </dgm:t>
    </dgm:pt>
    <dgm:pt modelId="{C357E1B9-BCCD-4285-9CA1-C3E2BE9F644A}">
      <dgm:prSet/>
      <dgm:spPr/>
      <dgm:t>
        <a:bodyPr/>
        <a:lstStyle/>
        <a:p>
          <a:r>
            <a:rPr lang="nl-NL"/>
            <a:t>Is bekend met BRAVO (Bewegen, Roken, Alcohol, Voeding/gewicht en Ontspanning) thema's en zet deze in </a:t>
          </a:r>
          <a:endParaRPr lang="en-US"/>
        </a:p>
      </dgm:t>
    </dgm:pt>
    <dgm:pt modelId="{E8216A6B-2442-4F41-A3F7-B0A8A5C2DE30}" type="parTrans" cxnId="{6FAA5BC9-31F2-4685-9F0E-3F26A56EF3CB}">
      <dgm:prSet/>
      <dgm:spPr/>
      <dgm:t>
        <a:bodyPr/>
        <a:lstStyle/>
        <a:p>
          <a:endParaRPr lang="en-US"/>
        </a:p>
      </dgm:t>
    </dgm:pt>
    <dgm:pt modelId="{EEB765DB-6326-4347-B67B-2838B7EED6A3}" type="sibTrans" cxnId="{6FAA5BC9-31F2-4685-9F0E-3F26A56EF3CB}">
      <dgm:prSet/>
      <dgm:spPr/>
      <dgm:t>
        <a:bodyPr/>
        <a:lstStyle/>
        <a:p>
          <a:endParaRPr lang="en-US"/>
        </a:p>
      </dgm:t>
    </dgm:pt>
    <dgm:pt modelId="{2916EF46-5B4E-44C5-B74B-FD45E9354B96}">
      <dgm:prSet/>
      <dgm:spPr/>
      <dgm:t>
        <a:bodyPr/>
        <a:lstStyle/>
        <a:p>
          <a:r>
            <a:rPr lang="nl-NL"/>
            <a:t>Inspireert het team en zorg voor bewustwording over leefstijlgericht werken </a:t>
          </a:r>
          <a:endParaRPr lang="en-US"/>
        </a:p>
      </dgm:t>
    </dgm:pt>
    <dgm:pt modelId="{69418AC4-C923-4401-896A-8DE5EC0C2DB4}" type="parTrans" cxnId="{5588311E-13F8-49DA-9D1F-D1D777CA8A59}">
      <dgm:prSet/>
      <dgm:spPr/>
      <dgm:t>
        <a:bodyPr/>
        <a:lstStyle/>
        <a:p>
          <a:endParaRPr lang="en-US"/>
        </a:p>
      </dgm:t>
    </dgm:pt>
    <dgm:pt modelId="{DA082A8A-E63F-43A8-AE11-9EF9C7DF95EA}" type="sibTrans" cxnId="{5588311E-13F8-49DA-9D1F-D1D777CA8A59}">
      <dgm:prSet/>
      <dgm:spPr/>
      <dgm:t>
        <a:bodyPr/>
        <a:lstStyle/>
        <a:p>
          <a:endParaRPr lang="en-US"/>
        </a:p>
      </dgm:t>
    </dgm:pt>
    <dgm:pt modelId="{235CB36F-2509-4915-8CD6-14790E88687B}">
      <dgm:prSet/>
      <dgm:spPr/>
      <dgm:t>
        <a:bodyPr/>
        <a:lstStyle/>
        <a:p>
          <a:r>
            <a:rPr lang="nl-NL"/>
            <a:t>Zet 'nudging' in/kijkt naar stimulerende omgevingsfactoren </a:t>
          </a:r>
          <a:endParaRPr lang="en-US"/>
        </a:p>
      </dgm:t>
    </dgm:pt>
    <dgm:pt modelId="{43AD97ED-63C3-4650-934D-8479D3262171}" type="parTrans" cxnId="{9ABE4B3A-F324-4F17-A47E-F62195E3F4FE}">
      <dgm:prSet/>
      <dgm:spPr/>
      <dgm:t>
        <a:bodyPr/>
        <a:lstStyle/>
        <a:p>
          <a:endParaRPr lang="en-US"/>
        </a:p>
      </dgm:t>
    </dgm:pt>
    <dgm:pt modelId="{3C7A84F9-466F-4E61-8CCA-E989FF6B58D1}" type="sibTrans" cxnId="{9ABE4B3A-F324-4F17-A47E-F62195E3F4FE}">
      <dgm:prSet/>
      <dgm:spPr/>
      <dgm:t>
        <a:bodyPr/>
        <a:lstStyle/>
        <a:p>
          <a:endParaRPr lang="en-US"/>
        </a:p>
      </dgm:t>
    </dgm:pt>
    <dgm:pt modelId="{BF3A51B3-C06C-4A84-A9C8-03A3E02078EF}">
      <dgm:prSet/>
      <dgm:spPr/>
      <dgm:t>
        <a:bodyPr/>
        <a:lstStyle/>
        <a:p>
          <a:r>
            <a:rPr lang="nl-NL"/>
            <a:t>Probeert actief samen aan de slag te gaan met cliënten </a:t>
          </a:r>
          <a:endParaRPr lang="en-US"/>
        </a:p>
      </dgm:t>
    </dgm:pt>
    <dgm:pt modelId="{3D73392E-965A-41D7-8987-E252EC3774FA}" type="parTrans" cxnId="{E3695D2C-0C01-476E-9783-231C0951A3BA}">
      <dgm:prSet/>
      <dgm:spPr/>
      <dgm:t>
        <a:bodyPr/>
        <a:lstStyle/>
        <a:p>
          <a:endParaRPr lang="en-US"/>
        </a:p>
      </dgm:t>
    </dgm:pt>
    <dgm:pt modelId="{8CA2B415-629A-4AB8-A3A2-2B2E6DDD71C7}" type="sibTrans" cxnId="{E3695D2C-0C01-476E-9783-231C0951A3BA}">
      <dgm:prSet/>
      <dgm:spPr/>
      <dgm:t>
        <a:bodyPr/>
        <a:lstStyle/>
        <a:p>
          <a:endParaRPr lang="en-US"/>
        </a:p>
      </dgm:t>
    </dgm:pt>
    <dgm:pt modelId="{6542A6A7-C0C5-4B08-8CA2-40AD877E471F}">
      <dgm:prSet/>
      <dgm:spPr/>
      <dgm:t>
        <a:bodyPr/>
        <a:lstStyle/>
        <a:p>
          <a:r>
            <a:rPr lang="nl-NL"/>
            <a:t>Heeft geen aanspreekfunctie naar collega's/corrigeert of betuttelt niet</a:t>
          </a:r>
          <a:endParaRPr lang="en-US"/>
        </a:p>
      </dgm:t>
    </dgm:pt>
    <dgm:pt modelId="{F0C8E35A-1A11-45FF-B3D4-F9364FD4A64C}" type="parTrans" cxnId="{84D6E54F-F2AF-4539-A143-8EA6482AFF77}">
      <dgm:prSet/>
      <dgm:spPr/>
      <dgm:t>
        <a:bodyPr/>
        <a:lstStyle/>
        <a:p>
          <a:endParaRPr lang="en-US"/>
        </a:p>
      </dgm:t>
    </dgm:pt>
    <dgm:pt modelId="{27AF121D-F655-47C3-8C50-ABC118012C25}" type="sibTrans" cxnId="{84D6E54F-F2AF-4539-A143-8EA6482AFF77}">
      <dgm:prSet/>
      <dgm:spPr/>
      <dgm:t>
        <a:bodyPr/>
        <a:lstStyle/>
        <a:p>
          <a:endParaRPr lang="en-US"/>
        </a:p>
      </dgm:t>
    </dgm:pt>
    <dgm:pt modelId="{008C0307-B65F-4C6E-9624-C9ABBAEC4CF6}">
      <dgm:prSet/>
      <dgm:spPr/>
      <dgm:t>
        <a:bodyPr/>
        <a:lstStyle/>
        <a:p>
          <a:r>
            <a:rPr lang="nl-NL"/>
            <a:t>Heeft geen actieve rol in het stoppen met roken beleid van medewerkers en cliënten, omdat richtlijnen ontbreken.</a:t>
          </a:r>
          <a:endParaRPr lang="en-US"/>
        </a:p>
      </dgm:t>
    </dgm:pt>
    <dgm:pt modelId="{7F955988-DB3A-4C00-A6B2-0085E1B04FA1}" type="parTrans" cxnId="{D13A237E-1B31-42E1-903A-F63F8E9BFE3A}">
      <dgm:prSet/>
      <dgm:spPr/>
      <dgm:t>
        <a:bodyPr/>
        <a:lstStyle/>
        <a:p>
          <a:endParaRPr lang="en-US"/>
        </a:p>
      </dgm:t>
    </dgm:pt>
    <dgm:pt modelId="{58064FF8-D2A8-4FFA-8604-90B1E202853B}" type="sibTrans" cxnId="{D13A237E-1B31-42E1-903A-F63F8E9BFE3A}">
      <dgm:prSet/>
      <dgm:spPr/>
      <dgm:t>
        <a:bodyPr/>
        <a:lstStyle/>
        <a:p>
          <a:endParaRPr lang="en-US"/>
        </a:p>
      </dgm:t>
    </dgm:pt>
    <dgm:pt modelId="{23F5927B-3021-434B-A013-98DFC8A60D22}" type="pres">
      <dgm:prSet presAssocID="{A25D4F2E-B7F3-463E-8419-5ACF68859B4F}" presName="linear" presStyleCnt="0">
        <dgm:presLayoutVars>
          <dgm:animLvl val="lvl"/>
          <dgm:resizeHandles val="exact"/>
        </dgm:presLayoutVars>
      </dgm:prSet>
      <dgm:spPr/>
    </dgm:pt>
    <dgm:pt modelId="{89B06339-E7B3-4811-A1FB-AEAD7096C1F1}" type="pres">
      <dgm:prSet presAssocID="{60659A0C-532A-4C5D-84B4-6CB1CDC4B31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C96B002-CC35-46FD-81AF-8CC2EC1405D4}" type="pres">
      <dgm:prSet presAssocID="{A7FE01FA-9C14-45CB-90E9-DC775CA6761A}" presName="spacer" presStyleCnt="0"/>
      <dgm:spPr/>
    </dgm:pt>
    <dgm:pt modelId="{A301BF0A-D78C-4D1D-8BE3-F8D01A89A1E4}" type="pres">
      <dgm:prSet presAssocID="{F247DD0F-A1E3-4E39-9F4D-B34F1A4828E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0A32D35-02E7-4F53-9BE2-639F03BAACB3}" type="pres">
      <dgm:prSet presAssocID="{6E0EF22A-1012-4BBE-AE8C-0332CA9948A7}" presName="spacer" presStyleCnt="0"/>
      <dgm:spPr/>
    </dgm:pt>
    <dgm:pt modelId="{437BCED7-2FFC-4F64-8172-3BAD982183BF}" type="pres">
      <dgm:prSet presAssocID="{C357E1B9-BCCD-4285-9CA1-C3E2BE9F644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9A4FB9F-8274-4AE6-B0D7-D727CC4F496F}" type="pres">
      <dgm:prSet presAssocID="{EEB765DB-6326-4347-B67B-2838B7EED6A3}" presName="spacer" presStyleCnt="0"/>
      <dgm:spPr/>
    </dgm:pt>
    <dgm:pt modelId="{1FA81D0B-9CBD-480C-87D7-F77010B3A714}" type="pres">
      <dgm:prSet presAssocID="{2916EF46-5B4E-44C5-B74B-FD45E9354B9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3A70DA3-8C5C-4FC2-80C4-97D53458E304}" type="pres">
      <dgm:prSet presAssocID="{DA082A8A-E63F-43A8-AE11-9EF9C7DF95EA}" presName="spacer" presStyleCnt="0"/>
      <dgm:spPr/>
    </dgm:pt>
    <dgm:pt modelId="{97E5AC77-FEC1-4C9B-9A14-D01E41340288}" type="pres">
      <dgm:prSet presAssocID="{235CB36F-2509-4915-8CD6-14790E88687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4869B7D-DD7C-4A9A-8351-D03F172B381F}" type="pres">
      <dgm:prSet presAssocID="{3C7A84F9-466F-4E61-8CCA-E989FF6B58D1}" presName="spacer" presStyleCnt="0"/>
      <dgm:spPr/>
    </dgm:pt>
    <dgm:pt modelId="{833255A4-F7CC-41E0-B4F9-F2A751DEF9A5}" type="pres">
      <dgm:prSet presAssocID="{BF3A51B3-C06C-4A84-A9C8-03A3E02078E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8AEB25D-8A23-4CFC-86C6-8AA46EB9A248}" type="pres">
      <dgm:prSet presAssocID="{8CA2B415-629A-4AB8-A3A2-2B2E6DDD71C7}" presName="spacer" presStyleCnt="0"/>
      <dgm:spPr/>
    </dgm:pt>
    <dgm:pt modelId="{0C6143F6-04C3-422A-9A60-6B24489B58A5}" type="pres">
      <dgm:prSet presAssocID="{6542A6A7-C0C5-4B08-8CA2-40AD877E471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EFE73CB-4C26-4D3A-BBD9-3491C493865E}" type="pres">
      <dgm:prSet presAssocID="{27AF121D-F655-47C3-8C50-ABC118012C25}" presName="spacer" presStyleCnt="0"/>
      <dgm:spPr/>
    </dgm:pt>
    <dgm:pt modelId="{073A17C9-0FFE-4CA0-BDE3-C0FDF35C1805}" type="pres">
      <dgm:prSet presAssocID="{008C0307-B65F-4C6E-9624-C9ABBAEC4CF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B9E2701-D83B-4E3E-A344-5F9EF430E132}" type="presOf" srcId="{C357E1B9-BCCD-4285-9CA1-C3E2BE9F644A}" destId="{437BCED7-2FFC-4F64-8172-3BAD982183BF}" srcOrd="0" destOrd="0" presId="urn:microsoft.com/office/officeart/2005/8/layout/vList2"/>
    <dgm:cxn modelId="{5588311E-13F8-49DA-9D1F-D1D777CA8A59}" srcId="{A25D4F2E-B7F3-463E-8419-5ACF68859B4F}" destId="{2916EF46-5B4E-44C5-B74B-FD45E9354B96}" srcOrd="3" destOrd="0" parTransId="{69418AC4-C923-4401-896A-8DE5EC0C2DB4}" sibTransId="{DA082A8A-E63F-43A8-AE11-9EF9C7DF95EA}"/>
    <dgm:cxn modelId="{E3695D2C-0C01-476E-9783-231C0951A3BA}" srcId="{A25D4F2E-B7F3-463E-8419-5ACF68859B4F}" destId="{BF3A51B3-C06C-4A84-A9C8-03A3E02078EF}" srcOrd="5" destOrd="0" parTransId="{3D73392E-965A-41D7-8987-E252EC3774FA}" sibTransId="{8CA2B415-629A-4AB8-A3A2-2B2E6DDD71C7}"/>
    <dgm:cxn modelId="{9ABE4B3A-F324-4F17-A47E-F62195E3F4FE}" srcId="{A25D4F2E-B7F3-463E-8419-5ACF68859B4F}" destId="{235CB36F-2509-4915-8CD6-14790E88687B}" srcOrd="4" destOrd="0" parTransId="{43AD97ED-63C3-4650-934D-8479D3262171}" sibTransId="{3C7A84F9-466F-4E61-8CCA-E989FF6B58D1}"/>
    <dgm:cxn modelId="{F0DCD05B-7FCC-4927-8AB7-FA46009F064C}" type="presOf" srcId="{2916EF46-5B4E-44C5-B74B-FD45E9354B96}" destId="{1FA81D0B-9CBD-480C-87D7-F77010B3A714}" srcOrd="0" destOrd="0" presId="urn:microsoft.com/office/officeart/2005/8/layout/vList2"/>
    <dgm:cxn modelId="{84D6E54F-F2AF-4539-A143-8EA6482AFF77}" srcId="{A25D4F2E-B7F3-463E-8419-5ACF68859B4F}" destId="{6542A6A7-C0C5-4B08-8CA2-40AD877E471F}" srcOrd="6" destOrd="0" parTransId="{F0C8E35A-1A11-45FF-B3D4-F9364FD4A64C}" sibTransId="{27AF121D-F655-47C3-8C50-ABC118012C25}"/>
    <dgm:cxn modelId="{70071F74-EF8D-4857-9525-FAA348067D89}" type="presOf" srcId="{6542A6A7-C0C5-4B08-8CA2-40AD877E471F}" destId="{0C6143F6-04C3-422A-9A60-6B24489B58A5}" srcOrd="0" destOrd="0" presId="urn:microsoft.com/office/officeart/2005/8/layout/vList2"/>
    <dgm:cxn modelId="{D13A237E-1B31-42E1-903A-F63F8E9BFE3A}" srcId="{A25D4F2E-B7F3-463E-8419-5ACF68859B4F}" destId="{008C0307-B65F-4C6E-9624-C9ABBAEC4CF6}" srcOrd="7" destOrd="0" parTransId="{7F955988-DB3A-4C00-A6B2-0085E1B04FA1}" sibTransId="{58064FF8-D2A8-4FFA-8604-90B1E202853B}"/>
    <dgm:cxn modelId="{5BEA7E81-B736-45C3-A121-A8A38CA8F470}" srcId="{A25D4F2E-B7F3-463E-8419-5ACF68859B4F}" destId="{F247DD0F-A1E3-4E39-9F4D-B34F1A4828E9}" srcOrd="1" destOrd="0" parTransId="{92D0AC3D-FA12-4209-BD51-37117533D17E}" sibTransId="{6E0EF22A-1012-4BBE-AE8C-0332CA9948A7}"/>
    <dgm:cxn modelId="{EC9EAE8E-0A1C-40D1-BDEA-306878AF50A2}" srcId="{A25D4F2E-B7F3-463E-8419-5ACF68859B4F}" destId="{60659A0C-532A-4C5D-84B4-6CB1CDC4B31A}" srcOrd="0" destOrd="0" parTransId="{A3CC68C3-213A-48C1-B853-6F03A4DB4CE8}" sibTransId="{A7FE01FA-9C14-45CB-90E9-DC775CA6761A}"/>
    <dgm:cxn modelId="{76709DA9-C853-483F-B7DA-E641E7FE7284}" type="presOf" srcId="{BF3A51B3-C06C-4A84-A9C8-03A3E02078EF}" destId="{833255A4-F7CC-41E0-B4F9-F2A751DEF9A5}" srcOrd="0" destOrd="0" presId="urn:microsoft.com/office/officeart/2005/8/layout/vList2"/>
    <dgm:cxn modelId="{54044EB2-1781-4173-B9F7-D6BDB71FA174}" type="presOf" srcId="{A25D4F2E-B7F3-463E-8419-5ACF68859B4F}" destId="{23F5927B-3021-434B-A013-98DFC8A60D22}" srcOrd="0" destOrd="0" presId="urn:microsoft.com/office/officeart/2005/8/layout/vList2"/>
    <dgm:cxn modelId="{6FAA5BC9-31F2-4685-9F0E-3F26A56EF3CB}" srcId="{A25D4F2E-B7F3-463E-8419-5ACF68859B4F}" destId="{C357E1B9-BCCD-4285-9CA1-C3E2BE9F644A}" srcOrd="2" destOrd="0" parTransId="{E8216A6B-2442-4F41-A3F7-B0A8A5C2DE30}" sibTransId="{EEB765DB-6326-4347-B67B-2838B7EED6A3}"/>
    <dgm:cxn modelId="{75E596D4-E7AD-4F0B-996E-74B321111F60}" type="presOf" srcId="{008C0307-B65F-4C6E-9624-C9ABBAEC4CF6}" destId="{073A17C9-0FFE-4CA0-BDE3-C0FDF35C1805}" srcOrd="0" destOrd="0" presId="urn:microsoft.com/office/officeart/2005/8/layout/vList2"/>
    <dgm:cxn modelId="{4B856EE7-9658-45ED-9897-1CDF9F9A93F1}" type="presOf" srcId="{60659A0C-532A-4C5D-84B4-6CB1CDC4B31A}" destId="{89B06339-E7B3-4811-A1FB-AEAD7096C1F1}" srcOrd="0" destOrd="0" presId="urn:microsoft.com/office/officeart/2005/8/layout/vList2"/>
    <dgm:cxn modelId="{FE8929F4-6EDC-4857-B3B2-C4E45279EF93}" type="presOf" srcId="{235CB36F-2509-4915-8CD6-14790E88687B}" destId="{97E5AC77-FEC1-4C9B-9A14-D01E41340288}" srcOrd="0" destOrd="0" presId="urn:microsoft.com/office/officeart/2005/8/layout/vList2"/>
    <dgm:cxn modelId="{1ACC48FD-6840-43ED-BD71-8DF8996B109C}" type="presOf" srcId="{F247DD0F-A1E3-4E39-9F4D-B34F1A4828E9}" destId="{A301BF0A-D78C-4D1D-8BE3-F8D01A89A1E4}" srcOrd="0" destOrd="0" presId="urn:microsoft.com/office/officeart/2005/8/layout/vList2"/>
    <dgm:cxn modelId="{D104CB36-2B11-43B1-AA2D-C41E77B78417}" type="presParOf" srcId="{23F5927B-3021-434B-A013-98DFC8A60D22}" destId="{89B06339-E7B3-4811-A1FB-AEAD7096C1F1}" srcOrd="0" destOrd="0" presId="urn:microsoft.com/office/officeart/2005/8/layout/vList2"/>
    <dgm:cxn modelId="{D2695910-E7F5-48F7-93D9-D75A9A2E1C79}" type="presParOf" srcId="{23F5927B-3021-434B-A013-98DFC8A60D22}" destId="{BC96B002-CC35-46FD-81AF-8CC2EC1405D4}" srcOrd="1" destOrd="0" presId="urn:microsoft.com/office/officeart/2005/8/layout/vList2"/>
    <dgm:cxn modelId="{E00A9DC1-4AD4-462C-A5E6-160DBF0CD08C}" type="presParOf" srcId="{23F5927B-3021-434B-A013-98DFC8A60D22}" destId="{A301BF0A-D78C-4D1D-8BE3-F8D01A89A1E4}" srcOrd="2" destOrd="0" presId="urn:microsoft.com/office/officeart/2005/8/layout/vList2"/>
    <dgm:cxn modelId="{E7A6AEE7-0B7F-4789-B7D8-83F04914059A}" type="presParOf" srcId="{23F5927B-3021-434B-A013-98DFC8A60D22}" destId="{F0A32D35-02E7-4F53-9BE2-639F03BAACB3}" srcOrd="3" destOrd="0" presId="urn:microsoft.com/office/officeart/2005/8/layout/vList2"/>
    <dgm:cxn modelId="{2A2549AE-4632-4AD9-94BE-398C99A27240}" type="presParOf" srcId="{23F5927B-3021-434B-A013-98DFC8A60D22}" destId="{437BCED7-2FFC-4F64-8172-3BAD982183BF}" srcOrd="4" destOrd="0" presId="urn:microsoft.com/office/officeart/2005/8/layout/vList2"/>
    <dgm:cxn modelId="{033F6749-08CE-45EC-A40C-DF2F5D8C35A5}" type="presParOf" srcId="{23F5927B-3021-434B-A013-98DFC8A60D22}" destId="{19A4FB9F-8274-4AE6-B0D7-D727CC4F496F}" srcOrd="5" destOrd="0" presId="urn:microsoft.com/office/officeart/2005/8/layout/vList2"/>
    <dgm:cxn modelId="{15686BAB-07B6-4D9B-A9F6-34C09CC6021C}" type="presParOf" srcId="{23F5927B-3021-434B-A013-98DFC8A60D22}" destId="{1FA81D0B-9CBD-480C-87D7-F77010B3A714}" srcOrd="6" destOrd="0" presId="urn:microsoft.com/office/officeart/2005/8/layout/vList2"/>
    <dgm:cxn modelId="{91E2C637-6A56-4878-B729-CFA2C0ECCEA0}" type="presParOf" srcId="{23F5927B-3021-434B-A013-98DFC8A60D22}" destId="{63A70DA3-8C5C-4FC2-80C4-97D53458E304}" srcOrd="7" destOrd="0" presId="urn:microsoft.com/office/officeart/2005/8/layout/vList2"/>
    <dgm:cxn modelId="{A63649AE-89A1-45E5-A005-39A2E5730DC4}" type="presParOf" srcId="{23F5927B-3021-434B-A013-98DFC8A60D22}" destId="{97E5AC77-FEC1-4C9B-9A14-D01E41340288}" srcOrd="8" destOrd="0" presId="urn:microsoft.com/office/officeart/2005/8/layout/vList2"/>
    <dgm:cxn modelId="{6BBA6EC7-338C-40AD-BC05-1C0845EEA89C}" type="presParOf" srcId="{23F5927B-3021-434B-A013-98DFC8A60D22}" destId="{F4869B7D-DD7C-4A9A-8351-D03F172B381F}" srcOrd="9" destOrd="0" presId="urn:microsoft.com/office/officeart/2005/8/layout/vList2"/>
    <dgm:cxn modelId="{596F7ABC-CCCE-415D-BA76-07202F59D50D}" type="presParOf" srcId="{23F5927B-3021-434B-A013-98DFC8A60D22}" destId="{833255A4-F7CC-41E0-B4F9-F2A751DEF9A5}" srcOrd="10" destOrd="0" presId="urn:microsoft.com/office/officeart/2005/8/layout/vList2"/>
    <dgm:cxn modelId="{45F4E4E3-9583-4824-A7A4-8787DE6890EA}" type="presParOf" srcId="{23F5927B-3021-434B-A013-98DFC8A60D22}" destId="{F8AEB25D-8A23-4CFC-86C6-8AA46EB9A248}" srcOrd="11" destOrd="0" presId="urn:microsoft.com/office/officeart/2005/8/layout/vList2"/>
    <dgm:cxn modelId="{05FFE7A6-48B8-48E3-AEDD-17A1B1C028FF}" type="presParOf" srcId="{23F5927B-3021-434B-A013-98DFC8A60D22}" destId="{0C6143F6-04C3-422A-9A60-6B24489B58A5}" srcOrd="12" destOrd="0" presId="urn:microsoft.com/office/officeart/2005/8/layout/vList2"/>
    <dgm:cxn modelId="{43EE63C6-0899-41A0-8E2C-3348B84A7EEF}" type="presParOf" srcId="{23F5927B-3021-434B-A013-98DFC8A60D22}" destId="{FEFE73CB-4C26-4D3A-BBD9-3491C493865E}" srcOrd="13" destOrd="0" presId="urn:microsoft.com/office/officeart/2005/8/layout/vList2"/>
    <dgm:cxn modelId="{111C948E-422E-4CFA-8ADD-A66D1BE72845}" type="presParOf" srcId="{23F5927B-3021-434B-A013-98DFC8A60D22}" destId="{073A17C9-0FFE-4CA0-BDE3-C0FDF35C180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10091-33B0-4088-8809-ECC904BCF98E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Levensverwachting van mensen met een ernstige psychiatrische aandoening (EPA) tot 20 jaar korter </a:t>
          </a:r>
          <a:endParaRPr lang="en-US" sz="2000" kern="1200"/>
        </a:p>
      </dsp:txBody>
      <dsp:txXfrm>
        <a:off x="26377" y="26377"/>
        <a:ext cx="6646626" cy="847812"/>
      </dsp:txXfrm>
    </dsp:sp>
    <dsp:sp modelId="{86532BFD-904F-4EA7-8666-43CE04732777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Een ongezonde leefstijl speelt hierin een grote rol </a:t>
          </a:r>
          <a:endParaRPr lang="en-US" sz="2000" kern="1200"/>
        </a:p>
      </dsp:txBody>
      <dsp:txXfrm>
        <a:off x="670791" y="1090682"/>
        <a:ext cx="6411969" cy="847812"/>
      </dsp:txXfrm>
    </dsp:sp>
    <dsp:sp modelId="{215A895C-3114-4FD4-B019-B4EAA0A587D6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Voor mensen met EPA moeilijk zelfstandig hier verandering in aan te brengen.</a:t>
          </a:r>
          <a:endParaRPr lang="en-US" sz="2000" kern="1200"/>
        </a:p>
      </dsp:txBody>
      <dsp:txXfrm>
        <a:off x="1305588" y="2154987"/>
        <a:ext cx="6421587" cy="847812"/>
      </dsp:txXfrm>
    </dsp:sp>
    <dsp:sp modelId="{94276E07-0B0B-40CA-BF2C-ABB6DE9F118F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Bij GGz Centraal is succesvol een multidisciplinaire leefstijl bevorderende behandeling (MULTI) ontwikkeld</a:t>
          </a:r>
          <a:endParaRPr lang="en-US" sz="2000" kern="1200"/>
        </a:p>
      </dsp:txBody>
      <dsp:txXfrm>
        <a:off x="1950003" y="3219292"/>
        <a:ext cx="6411969" cy="847812"/>
      </dsp:txXfrm>
    </dsp:sp>
    <dsp:sp modelId="{424B0F28-18CA-4951-B22D-B4E512C3E06E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90B31022-9319-4A3F-80C6-E08C7DFFE5C2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F3FF17F3-236E-4571-8BBD-CFBDBEA50543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B4D8B-8C5E-4E08-8419-CA499E38751E}">
      <dsp:nvSpPr>
        <dsp:cNvPr id="0" name=""/>
        <dsp:cNvSpPr/>
      </dsp:nvSpPr>
      <dsp:spPr>
        <a:xfrm>
          <a:off x="0" y="270455"/>
          <a:ext cx="6692813" cy="13947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Per afdeling is 1 AF geschoold met de CHE opleiding Leefstijl in de GGZ. </a:t>
          </a:r>
          <a:endParaRPr lang="en-US" sz="1700" kern="1200"/>
        </a:p>
      </dsp:txBody>
      <dsp:txXfrm>
        <a:off x="68088" y="338543"/>
        <a:ext cx="6556637" cy="1258610"/>
      </dsp:txXfrm>
    </dsp:sp>
    <dsp:sp modelId="{65530871-BB52-45A0-8486-CBC6E1E17441}">
      <dsp:nvSpPr>
        <dsp:cNvPr id="0" name=""/>
        <dsp:cNvSpPr/>
      </dsp:nvSpPr>
      <dsp:spPr>
        <a:xfrm>
          <a:off x="0" y="1714201"/>
          <a:ext cx="6692813" cy="1394786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Eind 2022 zijn alle AF die dat willen bijgeschoold op leefstijl</a:t>
          </a:r>
          <a:endParaRPr lang="en-US" sz="1700" kern="1200"/>
        </a:p>
      </dsp:txBody>
      <dsp:txXfrm>
        <a:off x="68088" y="1782289"/>
        <a:ext cx="6556637" cy="1258610"/>
      </dsp:txXfrm>
    </dsp:sp>
    <dsp:sp modelId="{C9244005-04E3-4ED9-8185-579EEC6AB0AC}">
      <dsp:nvSpPr>
        <dsp:cNvPr id="0" name=""/>
        <dsp:cNvSpPr/>
      </dsp:nvSpPr>
      <dsp:spPr>
        <a:xfrm>
          <a:off x="0" y="3157948"/>
          <a:ext cx="6692813" cy="1394786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(Nieuwe) medewerkers binnen het cluster worden gewezen op de SharePoint leefstijlpagina samen werken aan gezondheid, kijken de webinars terug, en zijn verplicht de E-learning Gezonde voeding voor een gezonde leefstijl en de leefstijl e-learning die nog in ontwikkeling is (eind 2021) te volgen. </a:t>
          </a:r>
          <a:endParaRPr lang="en-US" sz="1700" kern="1200"/>
        </a:p>
      </dsp:txBody>
      <dsp:txXfrm>
        <a:off x="68088" y="3226036"/>
        <a:ext cx="6556637" cy="12586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0D1EE-504F-49B4-B0E0-68DBFC81B0CE}">
      <dsp:nvSpPr>
        <dsp:cNvPr id="0" name=""/>
        <dsp:cNvSpPr/>
      </dsp:nvSpPr>
      <dsp:spPr>
        <a:xfrm>
          <a:off x="0" y="518445"/>
          <a:ext cx="6692813" cy="18427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Projectleider: 2 uur per maand</a:t>
          </a:r>
          <a:endParaRPr lang="en-US" sz="3500" kern="1200"/>
        </a:p>
      </dsp:txBody>
      <dsp:txXfrm>
        <a:off x="89956" y="608401"/>
        <a:ext cx="6512901" cy="1662837"/>
      </dsp:txXfrm>
    </dsp:sp>
    <dsp:sp modelId="{2C0B2FF6-D5EF-434B-9836-E5B3B7AD6C5E}">
      <dsp:nvSpPr>
        <dsp:cNvPr id="0" name=""/>
        <dsp:cNvSpPr/>
      </dsp:nvSpPr>
      <dsp:spPr>
        <a:xfrm>
          <a:off x="0" y="2461994"/>
          <a:ext cx="6692813" cy="184274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Minstens 2 aandachtsfunctionarissen per afdeling, ieder 1 uur per week</a:t>
          </a:r>
          <a:endParaRPr lang="en-US" sz="3500" kern="1200"/>
        </a:p>
      </dsp:txBody>
      <dsp:txXfrm>
        <a:off x="89956" y="2551950"/>
        <a:ext cx="6512901" cy="16628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D7E90-FCDD-4D75-A078-362B709689E8}">
      <dsp:nvSpPr>
        <dsp:cNvPr id="0" name=""/>
        <dsp:cNvSpPr/>
      </dsp:nvSpPr>
      <dsp:spPr>
        <a:xfrm>
          <a:off x="0" y="69069"/>
          <a:ext cx="6692813" cy="2293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Rookvrije GGZ: in 2025 zijn alle instellingen rookvrij! Hoe gaan we dit vorm en inhoud geven? </a:t>
          </a:r>
        </a:p>
      </dsp:txBody>
      <dsp:txXfrm>
        <a:off x="111963" y="181032"/>
        <a:ext cx="6468887" cy="2069639"/>
      </dsp:txXfrm>
    </dsp:sp>
    <dsp:sp modelId="{DE75111D-C839-4717-AE81-479C84B9D2FD}">
      <dsp:nvSpPr>
        <dsp:cNvPr id="0" name=""/>
        <dsp:cNvSpPr/>
      </dsp:nvSpPr>
      <dsp:spPr>
        <a:xfrm>
          <a:off x="0" y="2460555"/>
          <a:ext cx="6692813" cy="229356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Dit is niet de verantwoordelijkheid van de aandachtsfunctionarissen Leefstijl</a:t>
          </a:r>
        </a:p>
      </dsp:txBody>
      <dsp:txXfrm>
        <a:off x="111963" y="2572518"/>
        <a:ext cx="6468887" cy="2069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428F6-42E3-4AD5-832E-D8A6101CC7A7}">
      <dsp:nvSpPr>
        <dsp:cNvPr id="0" name=""/>
        <dsp:cNvSpPr/>
      </dsp:nvSpPr>
      <dsp:spPr>
        <a:xfrm>
          <a:off x="0" y="107370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Projectleider: Jacqueline Juffer</a:t>
          </a:r>
          <a:endParaRPr lang="en-US" sz="1900" kern="1200"/>
        </a:p>
      </dsp:txBody>
      <dsp:txXfrm>
        <a:off x="35268" y="142638"/>
        <a:ext cx="6622277" cy="651938"/>
      </dsp:txXfrm>
    </dsp:sp>
    <dsp:sp modelId="{CE03BA65-09B3-4CEE-8A21-14054FF0B619}">
      <dsp:nvSpPr>
        <dsp:cNvPr id="0" name=""/>
        <dsp:cNvSpPr/>
      </dsp:nvSpPr>
      <dsp:spPr>
        <a:xfrm>
          <a:off x="0" y="884565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542490"/>
                <a:satOff val="-331"/>
                <a:lumOff val="1294"/>
                <a:alphaOff val="0"/>
                <a:tint val="96000"/>
                <a:lumMod val="100000"/>
              </a:schemeClr>
            </a:gs>
            <a:gs pos="78000">
              <a:schemeClr val="accent2">
                <a:hueOff val="-542490"/>
                <a:satOff val="-331"/>
                <a:lumOff val="1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Aandachtsfunctionarissen:</a:t>
          </a:r>
          <a:endParaRPr lang="en-US" sz="1900" kern="1200"/>
        </a:p>
      </dsp:txBody>
      <dsp:txXfrm>
        <a:off x="35268" y="919833"/>
        <a:ext cx="6622277" cy="651938"/>
      </dsp:txXfrm>
    </dsp:sp>
    <dsp:sp modelId="{C9C52320-4358-49AC-BB44-2DF9AD58749F}">
      <dsp:nvSpPr>
        <dsp:cNvPr id="0" name=""/>
        <dsp:cNvSpPr/>
      </dsp:nvSpPr>
      <dsp:spPr>
        <a:xfrm>
          <a:off x="0" y="1661760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1084980"/>
                <a:satOff val="-662"/>
                <a:lumOff val="2588"/>
                <a:alphaOff val="0"/>
                <a:tint val="96000"/>
                <a:lumMod val="100000"/>
              </a:schemeClr>
            </a:gs>
            <a:gs pos="78000">
              <a:schemeClr val="accent2">
                <a:hueOff val="-1084980"/>
                <a:satOff val="-662"/>
                <a:lumOff val="2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Duynenhof: Leanieke Dirks, Tim van de Kamp, Daphne van Zwol, Mirjam Veurman, Emma Nout</a:t>
          </a:r>
          <a:endParaRPr lang="en-US" sz="1900" kern="1200"/>
        </a:p>
      </dsp:txBody>
      <dsp:txXfrm>
        <a:off x="35268" y="1697028"/>
        <a:ext cx="6622277" cy="651938"/>
      </dsp:txXfrm>
    </dsp:sp>
    <dsp:sp modelId="{3A00DDAB-6F6B-42D9-84F9-0BDF2A8290A9}">
      <dsp:nvSpPr>
        <dsp:cNvPr id="0" name=""/>
        <dsp:cNvSpPr/>
      </dsp:nvSpPr>
      <dsp:spPr>
        <a:xfrm>
          <a:off x="0" y="2438955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1627470"/>
                <a:satOff val="-994"/>
                <a:lumOff val="3883"/>
                <a:alphaOff val="0"/>
                <a:tint val="96000"/>
                <a:lumMod val="100000"/>
              </a:schemeClr>
            </a:gs>
            <a:gs pos="78000">
              <a:schemeClr val="accent2">
                <a:hueOff val="-1627470"/>
                <a:satOff val="-994"/>
                <a:lumOff val="3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Sociowoningen: Jan van de Veen, Gretha van Boven</a:t>
          </a:r>
          <a:endParaRPr lang="en-US" sz="1900" kern="1200"/>
        </a:p>
      </dsp:txBody>
      <dsp:txXfrm>
        <a:off x="35268" y="2474223"/>
        <a:ext cx="6622277" cy="651938"/>
      </dsp:txXfrm>
    </dsp:sp>
    <dsp:sp modelId="{236BED26-4FB2-43A3-80DD-00CC7ABFAD93}">
      <dsp:nvSpPr>
        <dsp:cNvPr id="0" name=""/>
        <dsp:cNvSpPr/>
      </dsp:nvSpPr>
      <dsp:spPr>
        <a:xfrm>
          <a:off x="0" y="3216149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2169960"/>
                <a:satOff val="-1325"/>
                <a:lumOff val="5177"/>
                <a:alphaOff val="0"/>
                <a:tint val="96000"/>
                <a:lumMod val="100000"/>
              </a:schemeClr>
            </a:gs>
            <a:gs pos="78000">
              <a:schemeClr val="accent2">
                <a:hueOff val="-2169960"/>
                <a:satOff val="-1325"/>
                <a:lumOff val="5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Hofstede: </a:t>
          </a:r>
          <a:r>
            <a:rPr lang="nl-NL" sz="1900" kern="1200" dirty="0" err="1"/>
            <a:t>Gysella</a:t>
          </a:r>
          <a:r>
            <a:rPr lang="nl-NL" sz="1900" kern="1200" dirty="0"/>
            <a:t> Oosterhuis, Sanne Ligtermoet, Mathilde Keizer</a:t>
          </a:r>
          <a:endParaRPr lang="en-US" sz="1900" kern="1200" dirty="0"/>
        </a:p>
      </dsp:txBody>
      <dsp:txXfrm>
        <a:off x="35268" y="3251417"/>
        <a:ext cx="6622277" cy="651938"/>
      </dsp:txXfrm>
    </dsp:sp>
    <dsp:sp modelId="{CBF947D5-5A19-45F2-B6F6-2AE11BA6829D}">
      <dsp:nvSpPr>
        <dsp:cNvPr id="0" name=""/>
        <dsp:cNvSpPr/>
      </dsp:nvSpPr>
      <dsp:spPr>
        <a:xfrm>
          <a:off x="0" y="3993344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Hofplein: Sandra van Papenveld, Gre Krabben</a:t>
          </a:r>
          <a:endParaRPr lang="en-US" sz="1900" kern="1200" dirty="0"/>
        </a:p>
      </dsp:txBody>
      <dsp:txXfrm>
        <a:off x="35268" y="4028612"/>
        <a:ext cx="6622277" cy="651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872C8-9285-48D9-A190-8F698699BBCF}">
      <dsp:nvSpPr>
        <dsp:cNvPr id="0" name=""/>
        <dsp:cNvSpPr/>
      </dsp:nvSpPr>
      <dsp:spPr>
        <a:xfrm>
          <a:off x="0" y="7231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Gezond ritme</a:t>
          </a:r>
          <a:endParaRPr lang="en-US" sz="1800" kern="1200"/>
        </a:p>
      </dsp:txBody>
      <dsp:txXfrm>
        <a:off x="20561" y="92875"/>
        <a:ext cx="6651691" cy="380078"/>
      </dsp:txXfrm>
    </dsp:sp>
    <dsp:sp modelId="{A6494441-B5E9-4FE3-A46E-69DEE0C06930}">
      <dsp:nvSpPr>
        <dsp:cNvPr id="0" name=""/>
        <dsp:cNvSpPr/>
      </dsp:nvSpPr>
      <dsp:spPr>
        <a:xfrm>
          <a:off x="0" y="54535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301383"/>
                <a:satOff val="-184"/>
                <a:lumOff val="719"/>
                <a:alphaOff val="0"/>
                <a:tint val="96000"/>
                <a:lumMod val="100000"/>
              </a:schemeClr>
            </a:gs>
            <a:gs pos="78000">
              <a:schemeClr val="accent2">
                <a:hueOff val="-301383"/>
                <a:satOff val="-184"/>
                <a:lumOff val="71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Gezond bewegen</a:t>
          </a:r>
          <a:endParaRPr lang="en-US" sz="1800" kern="1200"/>
        </a:p>
      </dsp:txBody>
      <dsp:txXfrm>
        <a:off x="20561" y="565915"/>
        <a:ext cx="6651691" cy="380078"/>
      </dsp:txXfrm>
    </dsp:sp>
    <dsp:sp modelId="{4E5B57B8-98CC-4260-A121-99D05CC15E0A}">
      <dsp:nvSpPr>
        <dsp:cNvPr id="0" name=""/>
        <dsp:cNvSpPr/>
      </dsp:nvSpPr>
      <dsp:spPr>
        <a:xfrm>
          <a:off x="0" y="101839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602767"/>
                <a:satOff val="-368"/>
                <a:lumOff val="1438"/>
                <a:alphaOff val="0"/>
                <a:tint val="96000"/>
                <a:lumMod val="100000"/>
              </a:schemeClr>
            </a:gs>
            <a:gs pos="78000">
              <a:schemeClr val="accent2">
                <a:hueOff val="-602767"/>
                <a:satOff val="-368"/>
                <a:lumOff val="143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Gezond eten</a:t>
          </a:r>
          <a:endParaRPr lang="en-US" sz="1800" kern="1200"/>
        </a:p>
      </dsp:txBody>
      <dsp:txXfrm>
        <a:off x="20561" y="1038955"/>
        <a:ext cx="6651691" cy="380078"/>
      </dsp:txXfrm>
    </dsp:sp>
    <dsp:sp modelId="{4E7987D7-2A7C-4776-868C-F0668AFB85B7}">
      <dsp:nvSpPr>
        <dsp:cNvPr id="0" name=""/>
        <dsp:cNvSpPr/>
      </dsp:nvSpPr>
      <dsp:spPr>
        <a:xfrm>
          <a:off x="0" y="149143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Vaardigheidstraining</a:t>
          </a:r>
          <a:endParaRPr lang="en-US" sz="1800" kern="1200"/>
        </a:p>
      </dsp:txBody>
      <dsp:txXfrm>
        <a:off x="20561" y="1511995"/>
        <a:ext cx="6651691" cy="380078"/>
      </dsp:txXfrm>
    </dsp:sp>
    <dsp:sp modelId="{6E127C7A-AE80-46F0-B5AA-B27EFAFE5014}">
      <dsp:nvSpPr>
        <dsp:cNvPr id="0" name=""/>
        <dsp:cNvSpPr/>
      </dsp:nvSpPr>
      <dsp:spPr>
        <a:xfrm>
          <a:off x="0" y="1964474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1205533"/>
                <a:satOff val="-736"/>
                <a:lumOff val="2876"/>
                <a:alphaOff val="0"/>
                <a:tint val="96000"/>
                <a:lumMod val="100000"/>
              </a:schemeClr>
            </a:gs>
            <a:gs pos="78000">
              <a:schemeClr val="accent2">
                <a:hueOff val="-1205533"/>
                <a:satOff val="-736"/>
                <a:lumOff val="287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Psycho-educatie</a:t>
          </a:r>
          <a:endParaRPr lang="en-US" sz="1800" kern="1200"/>
        </a:p>
      </dsp:txBody>
      <dsp:txXfrm>
        <a:off x="20561" y="1985035"/>
        <a:ext cx="6651691" cy="380078"/>
      </dsp:txXfrm>
    </dsp:sp>
    <dsp:sp modelId="{6526C27F-0E68-40AA-843C-E3F59F7EBE14}">
      <dsp:nvSpPr>
        <dsp:cNvPr id="0" name=""/>
        <dsp:cNvSpPr/>
      </dsp:nvSpPr>
      <dsp:spPr>
        <a:xfrm>
          <a:off x="0" y="243751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1506917"/>
                <a:satOff val="-920"/>
                <a:lumOff val="3595"/>
                <a:alphaOff val="0"/>
                <a:tint val="96000"/>
                <a:lumMod val="100000"/>
              </a:schemeClr>
            </a:gs>
            <a:gs pos="78000">
              <a:schemeClr val="accent2">
                <a:hueOff val="-1506917"/>
                <a:satOff val="-920"/>
                <a:lumOff val="359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Multidisciplinaire begeleiding</a:t>
          </a:r>
          <a:endParaRPr lang="en-US" sz="1800" kern="1200"/>
        </a:p>
      </dsp:txBody>
      <dsp:txXfrm>
        <a:off x="20561" y="2458076"/>
        <a:ext cx="6651691" cy="380078"/>
      </dsp:txXfrm>
    </dsp:sp>
    <dsp:sp modelId="{EDA31E53-4A62-4637-B88F-B7FBD923C2F1}">
      <dsp:nvSpPr>
        <dsp:cNvPr id="0" name=""/>
        <dsp:cNvSpPr/>
      </dsp:nvSpPr>
      <dsp:spPr>
        <a:xfrm>
          <a:off x="0" y="291055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Scholing</a:t>
          </a:r>
          <a:endParaRPr lang="en-US" sz="1800" kern="1200"/>
        </a:p>
      </dsp:txBody>
      <dsp:txXfrm>
        <a:off x="20561" y="2931116"/>
        <a:ext cx="6651691" cy="380078"/>
      </dsp:txXfrm>
    </dsp:sp>
    <dsp:sp modelId="{17484DD3-1B06-461D-9CDB-147929CC09B0}">
      <dsp:nvSpPr>
        <dsp:cNvPr id="0" name=""/>
        <dsp:cNvSpPr/>
      </dsp:nvSpPr>
      <dsp:spPr>
        <a:xfrm>
          <a:off x="0" y="338359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2109684"/>
                <a:satOff val="-1288"/>
                <a:lumOff val="5033"/>
                <a:alphaOff val="0"/>
                <a:tint val="96000"/>
                <a:lumMod val="100000"/>
              </a:schemeClr>
            </a:gs>
            <a:gs pos="78000">
              <a:schemeClr val="accent2">
                <a:hueOff val="-2109684"/>
                <a:satOff val="-1288"/>
                <a:lumOff val="503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Omgeving</a:t>
          </a:r>
          <a:endParaRPr lang="en-US" sz="1800" kern="1200"/>
        </a:p>
      </dsp:txBody>
      <dsp:txXfrm>
        <a:off x="20561" y="3404156"/>
        <a:ext cx="6651691" cy="380078"/>
      </dsp:txXfrm>
    </dsp:sp>
    <dsp:sp modelId="{DCB481E7-600F-4821-847B-D2D20E667628}">
      <dsp:nvSpPr>
        <dsp:cNvPr id="0" name=""/>
        <dsp:cNvSpPr/>
      </dsp:nvSpPr>
      <dsp:spPr>
        <a:xfrm>
          <a:off x="0" y="385663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2411067"/>
                <a:satOff val="-1472"/>
                <a:lumOff val="5752"/>
                <a:alphaOff val="0"/>
                <a:tint val="96000"/>
                <a:lumMod val="100000"/>
              </a:schemeClr>
            </a:gs>
            <a:gs pos="78000">
              <a:schemeClr val="accent2">
                <a:hueOff val="-2411067"/>
                <a:satOff val="-1472"/>
                <a:lumOff val="575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Teamparticipatie</a:t>
          </a:r>
          <a:endParaRPr lang="en-US" sz="1800" kern="1200"/>
        </a:p>
      </dsp:txBody>
      <dsp:txXfrm>
        <a:off x="20561" y="3877196"/>
        <a:ext cx="6651691" cy="380078"/>
      </dsp:txXfrm>
    </dsp:sp>
    <dsp:sp modelId="{063C88F9-FF89-41BD-99B6-76513523687F}">
      <dsp:nvSpPr>
        <dsp:cNvPr id="0" name=""/>
        <dsp:cNvSpPr/>
      </dsp:nvSpPr>
      <dsp:spPr>
        <a:xfrm>
          <a:off x="0" y="4329675"/>
          <a:ext cx="6692813" cy="4212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Middelengebruik (waaronder roken)</a:t>
          </a:r>
          <a:endParaRPr lang="en-US" sz="1800" kern="1200"/>
        </a:p>
      </dsp:txBody>
      <dsp:txXfrm>
        <a:off x="20561" y="4350236"/>
        <a:ext cx="6651691" cy="38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3FADF-F3E9-42FB-A1D7-31E02FF8B074}">
      <dsp:nvSpPr>
        <dsp:cNvPr id="0" name=""/>
        <dsp:cNvSpPr/>
      </dsp:nvSpPr>
      <dsp:spPr>
        <a:xfrm>
          <a:off x="0" y="805094"/>
          <a:ext cx="6692813" cy="585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Wekken</a:t>
          </a:r>
          <a:endParaRPr lang="en-US" sz="2500" kern="1200"/>
        </a:p>
      </dsp:txBody>
      <dsp:txXfrm>
        <a:off x="28557" y="833651"/>
        <a:ext cx="6635699" cy="527886"/>
      </dsp:txXfrm>
    </dsp:sp>
    <dsp:sp modelId="{ACFA69B3-392D-4440-BA10-4A5CF3FA9323}">
      <dsp:nvSpPr>
        <dsp:cNvPr id="0" name=""/>
        <dsp:cNvSpPr/>
      </dsp:nvSpPr>
      <dsp:spPr>
        <a:xfrm>
          <a:off x="0" y="1462094"/>
          <a:ext cx="6692813" cy="585000"/>
        </a:xfrm>
        <a:prstGeom prst="roundRect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Ontbijten</a:t>
          </a:r>
          <a:endParaRPr lang="en-US" sz="2500" kern="1200"/>
        </a:p>
      </dsp:txBody>
      <dsp:txXfrm>
        <a:off x="28557" y="1490651"/>
        <a:ext cx="6635699" cy="527886"/>
      </dsp:txXfrm>
    </dsp:sp>
    <dsp:sp modelId="{CD14DEBD-014F-4B6F-9C4A-6088F336BC7D}">
      <dsp:nvSpPr>
        <dsp:cNvPr id="0" name=""/>
        <dsp:cNvSpPr/>
      </dsp:nvSpPr>
      <dsp:spPr>
        <a:xfrm>
          <a:off x="0" y="2119095"/>
          <a:ext cx="6692813" cy="58500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Middageten</a:t>
          </a:r>
          <a:endParaRPr lang="en-US" sz="2500" kern="1200"/>
        </a:p>
      </dsp:txBody>
      <dsp:txXfrm>
        <a:off x="28557" y="2147652"/>
        <a:ext cx="6635699" cy="527886"/>
      </dsp:txXfrm>
    </dsp:sp>
    <dsp:sp modelId="{BB7397D4-3C7B-4316-8497-59ED8AEA9A39}">
      <dsp:nvSpPr>
        <dsp:cNvPr id="0" name=""/>
        <dsp:cNvSpPr/>
      </dsp:nvSpPr>
      <dsp:spPr>
        <a:xfrm>
          <a:off x="0" y="2776095"/>
          <a:ext cx="6692813" cy="585000"/>
        </a:xfrm>
        <a:prstGeom prst="roundRect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Avondeten</a:t>
          </a:r>
          <a:endParaRPr lang="en-US" sz="2500" kern="1200"/>
        </a:p>
      </dsp:txBody>
      <dsp:txXfrm>
        <a:off x="28557" y="2804652"/>
        <a:ext cx="6635699" cy="527886"/>
      </dsp:txXfrm>
    </dsp:sp>
    <dsp:sp modelId="{5A1656B6-2159-4272-995D-B437C8BF63C8}">
      <dsp:nvSpPr>
        <dsp:cNvPr id="0" name=""/>
        <dsp:cNvSpPr/>
      </dsp:nvSpPr>
      <dsp:spPr>
        <a:xfrm>
          <a:off x="0" y="3433095"/>
          <a:ext cx="6692813" cy="5850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Dagstructuur aanbieden middels activiteiten</a:t>
          </a:r>
          <a:endParaRPr lang="en-US" sz="2500" kern="1200"/>
        </a:p>
      </dsp:txBody>
      <dsp:txXfrm>
        <a:off x="28557" y="3461652"/>
        <a:ext cx="6635699" cy="527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A4794-7E4A-41E3-AC5C-4BB6215F7330}">
      <dsp:nvSpPr>
        <dsp:cNvPr id="0" name=""/>
        <dsp:cNvSpPr/>
      </dsp:nvSpPr>
      <dsp:spPr>
        <a:xfrm>
          <a:off x="0" y="46934"/>
          <a:ext cx="6692813" cy="1119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Op elke afdeling wordt minimaal 1 persoon opgeleid tot leefstijlcoach</a:t>
          </a:r>
          <a:endParaRPr lang="en-US" sz="2900" kern="1200"/>
        </a:p>
      </dsp:txBody>
      <dsp:txXfrm>
        <a:off x="54659" y="101593"/>
        <a:ext cx="6583495" cy="1010372"/>
      </dsp:txXfrm>
    </dsp:sp>
    <dsp:sp modelId="{58CDC638-98EF-4C19-BCC3-7BD6DD8935C9}">
      <dsp:nvSpPr>
        <dsp:cNvPr id="0" name=""/>
        <dsp:cNvSpPr/>
      </dsp:nvSpPr>
      <dsp:spPr>
        <a:xfrm>
          <a:off x="0" y="1250144"/>
          <a:ext cx="6692813" cy="111969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Webinars over leefstijl </a:t>
          </a:r>
          <a:endParaRPr lang="en-US" sz="2900" kern="1200"/>
        </a:p>
      </dsp:txBody>
      <dsp:txXfrm>
        <a:off x="54659" y="1304803"/>
        <a:ext cx="6583495" cy="1010372"/>
      </dsp:txXfrm>
    </dsp:sp>
    <dsp:sp modelId="{21889D8C-C2A4-44BB-B500-C07859DCEF18}">
      <dsp:nvSpPr>
        <dsp:cNvPr id="0" name=""/>
        <dsp:cNvSpPr/>
      </dsp:nvSpPr>
      <dsp:spPr>
        <a:xfrm>
          <a:off x="0" y="2453354"/>
          <a:ext cx="6692813" cy="111969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E-learning leefstijl</a:t>
          </a:r>
          <a:endParaRPr lang="en-US" sz="2900" kern="1200"/>
        </a:p>
      </dsp:txBody>
      <dsp:txXfrm>
        <a:off x="54659" y="2508013"/>
        <a:ext cx="6583495" cy="1010372"/>
      </dsp:txXfrm>
    </dsp:sp>
    <dsp:sp modelId="{0C9B9094-8FD6-42E4-8521-D754A4AF2662}">
      <dsp:nvSpPr>
        <dsp:cNvPr id="0" name=""/>
        <dsp:cNvSpPr/>
      </dsp:nvSpPr>
      <dsp:spPr>
        <a:xfrm>
          <a:off x="0" y="3656565"/>
          <a:ext cx="6692813" cy="111969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Educatie van de diëtiste </a:t>
          </a:r>
          <a:endParaRPr lang="en-US" sz="2900" kern="1200"/>
        </a:p>
      </dsp:txBody>
      <dsp:txXfrm>
        <a:off x="54659" y="3711224"/>
        <a:ext cx="6583495" cy="10103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11DF-98B7-46D5-A4DC-C25B8BB69A5B}">
      <dsp:nvSpPr>
        <dsp:cNvPr id="0" name=""/>
        <dsp:cNvSpPr/>
      </dsp:nvSpPr>
      <dsp:spPr>
        <a:xfrm>
          <a:off x="0" y="494"/>
          <a:ext cx="6692813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Motiverende gespreksvoering</a:t>
          </a:r>
          <a:endParaRPr lang="en-US" sz="3000" kern="1200"/>
        </a:p>
      </dsp:txBody>
      <dsp:txXfrm>
        <a:off x="55687" y="56181"/>
        <a:ext cx="6581439" cy="1029376"/>
      </dsp:txXfrm>
    </dsp:sp>
    <dsp:sp modelId="{96C8E97C-6BCA-43EF-ABEA-9A0E031D671B}">
      <dsp:nvSpPr>
        <dsp:cNvPr id="0" name=""/>
        <dsp:cNvSpPr/>
      </dsp:nvSpPr>
      <dsp:spPr>
        <a:xfrm>
          <a:off x="0" y="1227644"/>
          <a:ext cx="6692813" cy="114075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Hulp bij stoppen met roken door poli verpleegkundige </a:t>
          </a:r>
          <a:endParaRPr lang="en-US" sz="3000" kern="1200"/>
        </a:p>
      </dsp:txBody>
      <dsp:txXfrm>
        <a:off x="55687" y="1283331"/>
        <a:ext cx="6581439" cy="1029376"/>
      </dsp:txXfrm>
    </dsp:sp>
    <dsp:sp modelId="{2B6093E9-B681-42B9-866E-3D78994F14AB}">
      <dsp:nvSpPr>
        <dsp:cNvPr id="0" name=""/>
        <dsp:cNvSpPr/>
      </dsp:nvSpPr>
      <dsp:spPr>
        <a:xfrm>
          <a:off x="0" y="2454795"/>
          <a:ext cx="6692813" cy="114075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Training Leefstijlbehandeling stoppen met middelen</a:t>
          </a:r>
          <a:endParaRPr lang="en-US" sz="3000" kern="1200"/>
        </a:p>
      </dsp:txBody>
      <dsp:txXfrm>
        <a:off x="55687" y="2510482"/>
        <a:ext cx="6581439" cy="1029376"/>
      </dsp:txXfrm>
    </dsp:sp>
    <dsp:sp modelId="{CCF4B53C-EDC2-4015-B50C-AB5745372863}">
      <dsp:nvSpPr>
        <dsp:cNvPr id="0" name=""/>
        <dsp:cNvSpPr/>
      </dsp:nvSpPr>
      <dsp:spPr>
        <a:xfrm>
          <a:off x="0" y="3681945"/>
          <a:ext cx="6692813" cy="114075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Beloningssystemen bij schone urinedrugsscreen</a:t>
          </a:r>
          <a:endParaRPr lang="en-US" sz="3000" kern="1200"/>
        </a:p>
      </dsp:txBody>
      <dsp:txXfrm>
        <a:off x="55687" y="3737632"/>
        <a:ext cx="6581439" cy="10293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702FC-B508-41AD-AB71-610165C0A067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Teamleiders</a:t>
          </a:r>
          <a:r>
            <a:rPr lang="en-US" sz="1700" kern="1200"/>
            <a:t> en managers </a:t>
          </a:r>
          <a:r>
            <a:rPr lang="en-US" sz="1700" kern="1200" err="1"/>
            <a:t>zijn</a:t>
          </a:r>
          <a:r>
            <a:rPr lang="en-US" sz="1700" kern="1200"/>
            <a:t> op de </a:t>
          </a:r>
          <a:r>
            <a:rPr lang="en-US" sz="1700" kern="1200" err="1"/>
            <a:t>hoogte</a:t>
          </a:r>
          <a:r>
            <a:rPr lang="en-US" sz="1700" kern="1200"/>
            <a:t> van de </a:t>
          </a:r>
          <a:r>
            <a:rPr lang="en-US" sz="1700" kern="1200" err="1"/>
            <a:t>inhoud</a:t>
          </a:r>
          <a:r>
            <a:rPr lang="en-US" sz="1700" kern="1200"/>
            <a:t> van het </a:t>
          </a:r>
          <a:r>
            <a:rPr lang="en-US" sz="1700" kern="1200" err="1"/>
            <a:t>projectplan</a:t>
          </a:r>
          <a:endParaRPr lang="en-US" sz="1700" kern="1200"/>
        </a:p>
      </dsp:txBody>
      <dsp:txXfrm>
        <a:off x="26377" y="26377"/>
        <a:ext cx="6646626" cy="847812"/>
      </dsp:txXfrm>
    </dsp:sp>
    <dsp:sp modelId="{130A08FC-007D-4532-A8D4-108118261BC2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Teamleiders</a:t>
          </a:r>
          <a:r>
            <a:rPr lang="en-US" sz="1700" kern="1200"/>
            <a:t> </a:t>
          </a:r>
          <a:r>
            <a:rPr lang="en-US" sz="1700" kern="1200" err="1"/>
            <a:t>behandelzaken</a:t>
          </a:r>
          <a:r>
            <a:rPr lang="en-US" sz="1700" kern="1200"/>
            <a:t> </a:t>
          </a:r>
          <a:r>
            <a:rPr lang="en-US" sz="1700" kern="1200" err="1"/>
            <a:t>onderhouden</a:t>
          </a:r>
          <a:r>
            <a:rPr lang="en-US" sz="1700" kern="1200"/>
            <a:t> contact AF</a:t>
          </a:r>
          <a:r>
            <a:rPr lang="nl-NL" sz="1700" kern="1200"/>
            <a:t>: ondersteuning in het coachen team en uitvoering leefstijlbehandeling </a:t>
          </a:r>
          <a:endParaRPr lang="en-US" sz="1700" kern="1200"/>
        </a:p>
      </dsp:txBody>
      <dsp:txXfrm>
        <a:off x="670791" y="1090682"/>
        <a:ext cx="6411969" cy="847812"/>
      </dsp:txXfrm>
    </dsp:sp>
    <dsp:sp modelId="{5A2C25EA-F759-4CA0-AC69-820DD00C893E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Teamleiders bedrijfsvoering kijken met de AF naar de wensenlijsten en bespreken wat haalbaar is</a:t>
          </a:r>
          <a:endParaRPr lang="en-US" sz="1700" kern="1200"/>
        </a:p>
      </dsp:txBody>
      <dsp:txXfrm>
        <a:off x="1305588" y="2154987"/>
        <a:ext cx="6421587" cy="847812"/>
      </dsp:txXfrm>
    </dsp:sp>
    <dsp:sp modelId="{8A1C6CAA-2824-4503-B83B-054981972287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Managers doen navraag aan teamleiders over leefstijl en teamleiders maken dit bespreekbaar tijdens de </a:t>
          </a:r>
          <a:r>
            <a:rPr lang="nl-NL" sz="1700" kern="1200" err="1"/>
            <a:t>bilateralen</a:t>
          </a:r>
          <a:endParaRPr lang="en-US" sz="1700" kern="1200"/>
        </a:p>
      </dsp:txBody>
      <dsp:txXfrm>
        <a:off x="1950003" y="3219292"/>
        <a:ext cx="6411969" cy="847812"/>
      </dsp:txXfrm>
    </dsp:sp>
    <dsp:sp modelId="{4CAA330C-F42A-4641-B7F7-E4E5C5F704D1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50675EF2-CAB4-4EFB-8A47-92D80972396E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CEE0E6CC-037B-4BE6-881D-1FF7F5A967E1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31AE9-21AD-45A0-9E15-48F9893038E8}">
      <dsp:nvSpPr>
        <dsp:cNvPr id="0" name=""/>
        <dsp:cNvSpPr/>
      </dsp:nvSpPr>
      <dsp:spPr>
        <a:xfrm>
          <a:off x="0" y="111194"/>
          <a:ext cx="6692813" cy="617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Onderhoudt</a:t>
          </a:r>
          <a:r>
            <a:rPr lang="en-US" sz="1600" kern="1200" dirty="0"/>
            <a:t> </a:t>
          </a:r>
          <a:r>
            <a:rPr lang="en-US" sz="1600" kern="1200" dirty="0" err="1"/>
            <a:t>actief</a:t>
          </a:r>
          <a:r>
            <a:rPr lang="en-US" sz="1600" kern="1200" dirty="0"/>
            <a:t> contact met </a:t>
          </a:r>
          <a:r>
            <a:rPr lang="en-US" sz="1600" kern="1200" dirty="0" err="1"/>
            <a:t>Leefstijlteam</a:t>
          </a:r>
          <a:r>
            <a:rPr lang="en-US" sz="1600" kern="1200" dirty="0"/>
            <a:t> (Bianca </a:t>
          </a:r>
          <a:r>
            <a:rPr lang="en-US" sz="1600" kern="1200" dirty="0" err="1"/>
            <a:t>Braakhuis</a:t>
          </a:r>
          <a:r>
            <a:rPr lang="en-US" sz="1600" kern="1200" dirty="0"/>
            <a:t> en Jeroen </a:t>
          </a:r>
          <a:r>
            <a:rPr lang="en-US" sz="1600" kern="1200" dirty="0" err="1"/>
            <a:t>Deenink</a:t>
          </a:r>
          <a:r>
            <a:rPr lang="en-US" sz="1600" kern="1200" dirty="0"/>
            <a:t>)</a:t>
          </a:r>
        </a:p>
      </dsp:txBody>
      <dsp:txXfrm>
        <a:off x="30157" y="141351"/>
        <a:ext cx="6632499" cy="557446"/>
      </dsp:txXfrm>
    </dsp:sp>
    <dsp:sp modelId="{83F3607D-8764-4053-925C-330C8DD3FBB1}">
      <dsp:nvSpPr>
        <dsp:cNvPr id="0" name=""/>
        <dsp:cNvSpPr/>
      </dsp:nvSpPr>
      <dsp:spPr>
        <a:xfrm>
          <a:off x="0" y="775035"/>
          <a:ext cx="6692813" cy="617760"/>
        </a:xfrm>
        <a:prstGeom prst="roundRect">
          <a:avLst/>
        </a:prstGeom>
        <a:gradFill rotWithShape="0">
          <a:gsLst>
            <a:gs pos="0">
              <a:schemeClr val="accent2">
                <a:hueOff val="-452075"/>
                <a:satOff val="-276"/>
                <a:lumOff val="1078"/>
                <a:alphaOff val="0"/>
                <a:tint val="96000"/>
                <a:lumMod val="100000"/>
              </a:schemeClr>
            </a:gs>
            <a:gs pos="78000">
              <a:schemeClr val="accent2">
                <a:hueOff val="-452075"/>
                <a:satOff val="-276"/>
                <a:lumOff val="107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Onderzoekt de mogelijkheden van crowdfunding/fondsen voor het realiseren van de wensenlijsten</a:t>
          </a:r>
        </a:p>
      </dsp:txBody>
      <dsp:txXfrm>
        <a:off x="30157" y="805192"/>
        <a:ext cx="6632499" cy="557446"/>
      </dsp:txXfrm>
    </dsp:sp>
    <dsp:sp modelId="{E92B80A1-262A-4AFF-B6E5-CB76E798D8F2}">
      <dsp:nvSpPr>
        <dsp:cNvPr id="0" name=""/>
        <dsp:cNvSpPr/>
      </dsp:nvSpPr>
      <dsp:spPr>
        <a:xfrm>
          <a:off x="0" y="1438875"/>
          <a:ext cx="6692813" cy="61776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Overlegt</a:t>
          </a:r>
          <a:r>
            <a:rPr lang="en-US" sz="1600" kern="1200" dirty="0"/>
            <a:t> 3-maandelijks met </a:t>
          </a:r>
          <a:r>
            <a:rPr lang="en-US" sz="1600" kern="1200" dirty="0" err="1"/>
            <a:t>aandachtsfunctionarissen</a:t>
          </a:r>
          <a:r>
            <a:rPr lang="en-US" sz="1600" kern="1200" dirty="0"/>
            <a:t> </a:t>
          </a:r>
          <a:r>
            <a:rPr lang="en-US" sz="1600" kern="1200" dirty="0" err="1"/>
            <a:t>Leefstijl</a:t>
          </a:r>
          <a:endParaRPr lang="en-US" sz="1600" kern="1200" dirty="0"/>
        </a:p>
      </dsp:txBody>
      <dsp:txXfrm>
        <a:off x="30157" y="1469032"/>
        <a:ext cx="6632499" cy="557446"/>
      </dsp:txXfrm>
    </dsp:sp>
    <dsp:sp modelId="{B23F540A-D5EE-4A06-A17B-482158F24ADE}">
      <dsp:nvSpPr>
        <dsp:cNvPr id="0" name=""/>
        <dsp:cNvSpPr/>
      </dsp:nvSpPr>
      <dsp:spPr>
        <a:xfrm>
          <a:off x="0" y="2102715"/>
          <a:ext cx="6692813" cy="61776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Houdt</a:t>
          </a:r>
          <a:r>
            <a:rPr lang="en-US" sz="1600" kern="1200" dirty="0"/>
            <a:t> </a:t>
          </a:r>
          <a:r>
            <a:rPr lang="en-US" sz="1600" kern="1200" dirty="0" err="1"/>
            <a:t>projectplan</a:t>
          </a:r>
          <a:r>
            <a:rPr lang="en-US" sz="1600" kern="1200" dirty="0"/>
            <a:t> </a:t>
          </a:r>
          <a:r>
            <a:rPr lang="en-US" sz="1600" kern="1200" dirty="0" err="1"/>
            <a:t>Leefstijl</a:t>
          </a:r>
          <a:r>
            <a:rPr lang="en-US" sz="1600" kern="1200" dirty="0"/>
            <a:t> up-to-date</a:t>
          </a:r>
        </a:p>
      </dsp:txBody>
      <dsp:txXfrm>
        <a:off x="30157" y="2132872"/>
        <a:ext cx="6632499" cy="557446"/>
      </dsp:txXfrm>
    </dsp:sp>
    <dsp:sp modelId="{E7FB7A24-3810-4004-B3A1-EBA09E5011FC}">
      <dsp:nvSpPr>
        <dsp:cNvPr id="0" name=""/>
        <dsp:cNvSpPr/>
      </dsp:nvSpPr>
      <dsp:spPr>
        <a:xfrm>
          <a:off x="0" y="2766555"/>
          <a:ext cx="6692813" cy="61776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Informeert</a:t>
          </a:r>
          <a:r>
            <a:rPr lang="en-US" sz="1600" kern="1200" dirty="0"/>
            <a:t> </a:t>
          </a:r>
          <a:r>
            <a:rPr lang="en-US" sz="1600" kern="1200" dirty="0" err="1"/>
            <a:t>teamleiders</a:t>
          </a:r>
          <a:r>
            <a:rPr lang="en-US" sz="1600" kern="1200" dirty="0"/>
            <a:t> en managers over de </a:t>
          </a:r>
          <a:r>
            <a:rPr lang="en-US" sz="1600" kern="1200" dirty="0" err="1"/>
            <a:t>voortgang</a:t>
          </a:r>
          <a:endParaRPr lang="en-US" sz="1600" kern="1200" dirty="0"/>
        </a:p>
      </dsp:txBody>
      <dsp:txXfrm>
        <a:off x="30157" y="2796712"/>
        <a:ext cx="6632499" cy="557446"/>
      </dsp:txXfrm>
    </dsp:sp>
    <dsp:sp modelId="{E92F0A89-9D7C-49D0-BD6D-3F638BE6F9F5}">
      <dsp:nvSpPr>
        <dsp:cNvPr id="0" name=""/>
        <dsp:cNvSpPr/>
      </dsp:nvSpPr>
      <dsp:spPr>
        <a:xfrm>
          <a:off x="0" y="3430395"/>
          <a:ext cx="6692813" cy="617760"/>
        </a:xfrm>
        <a:prstGeom prst="roundRect">
          <a:avLst/>
        </a:prstGeom>
        <a:gradFill rotWithShape="0">
          <a:gsLst>
            <a:gs pos="0">
              <a:schemeClr val="accent2">
                <a:hueOff val="-2260375"/>
                <a:satOff val="-1380"/>
                <a:lumOff val="5392"/>
                <a:alphaOff val="0"/>
                <a:tint val="96000"/>
                <a:lumMod val="100000"/>
              </a:schemeClr>
            </a:gs>
            <a:gs pos="78000">
              <a:schemeClr val="accent2">
                <a:hueOff val="-2260375"/>
                <a:satOff val="-1380"/>
                <a:lumOff val="5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Houdt</a:t>
          </a:r>
          <a:r>
            <a:rPr lang="en-US" sz="1600" kern="1200" dirty="0"/>
            <a:t> </a:t>
          </a:r>
          <a:r>
            <a:rPr lang="en-US" sz="1600" kern="1200" dirty="0" err="1"/>
            <a:t>Leefstijlgericht</a:t>
          </a:r>
          <a:r>
            <a:rPr lang="en-US" sz="1600" kern="1200" dirty="0"/>
            <a:t> </a:t>
          </a:r>
          <a:r>
            <a:rPr lang="en-US" sz="1600" kern="1200" dirty="0" err="1"/>
            <a:t>werken</a:t>
          </a:r>
          <a:r>
            <a:rPr lang="en-US" sz="1600" kern="1200" dirty="0"/>
            <a:t> op de agenda </a:t>
          </a:r>
        </a:p>
      </dsp:txBody>
      <dsp:txXfrm>
        <a:off x="30157" y="3460552"/>
        <a:ext cx="6632499" cy="557446"/>
      </dsp:txXfrm>
    </dsp:sp>
    <dsp:sp modelId="{06F06F58-94E8-427A-A2DE-3271E30985F5}">
      <dsp:nvSpPr>
        <dsp:cNvPr id="0" name=""/>
        <dsp:cNvSpPr/>
      </dsp:nvSpPr>
      <dsp:spPr>
        <a:xfrm>
          <a:off x="0" y="4094235"/>
          <a:ext cx="6692813" cy="61776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/>
            <a:t>Organiseert</a:t>
          </a:r>
          <a:r>
            <a:rPr lang="en-US" sz="1600" kern="1200"/>
            <a:t> </a:t>
          </a:r>
          <a:r>
            <a:rPr lang="en-US" sz="1600" kern="1200" err="1"/>
            <a:t>samen</a:t>
          </a:r>
          <a:r>
            <a:rPr lang="en-US" sz="1600" kern="1200"/>
            <a:t> met AF 2-jaarlijks </a:t>
          </a:r>
          <a:r>
            <a:rPr lang="en-US" sz="1600" kern="1200" err="1"/>
            <a:t>een</a:t>
          </a:r>
          <a:r>
            <a:rPr lang="en-US" sz="1600" kern="1200"/>
            <a:t> </a:t>
          </a:r>
          <a:r>
            <a:rPr lang="en-US" sz="1600" kern="1200" err="1"/>
            <a:t>netwerkbijeenkomst</a:t>
          </a:r>
          <a:r>
            <a:rPr lang="en-US" sz="1600" kern="1200"/>
            <a:t> </a:t>
          </a:r>
          <a:r>
            <a:rPr lang="en-US" sz="1600" kern="1200" err="1"/>
            <a:t>ter</a:t>
          </a:r>
          <a:r>
            <a:rPr lang="en-US" sz="1600" kern="1200"/>
            <a:t> </a:t>
          </a:r>
          <a:r>
            <a:rPr lang="en-US" sz="1600" kern="1200" err="1"/>
            <a:t>inspiratie</a:t>
          </a:r>
          <a:r>
            <a:rPr lang="en-US" sz="1600" kern="1200"/>
            <a:t> en </a:t>
          </a:r>
          <a:r>
            <a:rPr lang="en-US" sz="1600" kern="1200" err="1"/>
            <a:t>profilering</a:t>
          </a:r>
          <a:r>
            <a:rPr lang="en-US" sz="1600" kern="1200"/>
            <a:t> van het </a:t>
          </a:r>
          <a:r>
            <a:rPr lang="en-US" sz="1600" kern="1200" err="1"/>
            <a:t>onderwerp</a:t>
          </a:r>
          <a:r>
            <a:rPr lang="en-US" sz="1600" kern="1200"/>
            <a:t> </a:t>
          </a:r>
          <a:r>
            <a:rPr lang="en-US" sz="1600" kern="1200" err="1"/>
            <a:t>leefstijl</a:t>
          </a:r>
          <a:endParaRPr lang="en-US" sz="1600" kern="1200"/>
        </a:p>
      </dsp:txBody>
      <dsp:txXfrm>
        <a:off x="30157" y="4124392"/>
        <a:ext cx="6632499" cy="557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6339-E7B3-4811-A1FB-AEAD7096C1F1}">
      <dsp:nvSpPr>
        <dsp:cNvPr id="0" name=""/>
        <dsp:cNvSpPr/>
      </dsp:nvSpPr>
      <dsp:spPr>
        <a:xfrm>
          <a:off x="0" y="141075"/>
          <a:ext cx="6692813" cy="5323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Signaleert obstakels en koppelt dit terug aan TL en PL </a:t>
          </a:r>
          <a:endParaRPr lang="en-US" sz="1400" kern="1200"/>
        </a:p>
      </dsp:txBody>
      <dsp:txXfrm>
        <a:off x="25987" y="167062"/>
        <a:ext cx="6640839" cy="480376"/>
      </dsp:txXfrm>
    </dsp:sp>
    <dsp:sp modelId="{A301BF0A-D78C-4D1D-8BE3-F8D01A89A1E4}">
      <dsp:nvSpPr>
        <dsp:cNvPr id="0" name=""/>
        <dsp:cNvSpPr/>
      </dsp:nvSpPr>
      <dsp:spPr>
        <a:xfrm>
          <a:off x="0" y="713745"/>
          <a:ext cx="6692813" cy="532350"/>
        </a:xfrm>
        <a:prstGeom prst="roundRect">
          <a:avLst/>
        </a:prstGeom>
        <a:gradFill rotWithShape="0">
          <a:gsLst>
            <a:gs pos="0">
              <a:schemeClr val="accent2">
                <a:hueOff val="-387493"/>
                <a:satOff val="-237"/>
                <a:lumOff val="924"/>
                <a:alphaOff val="0"/>
                <a:tint val="96000"/>
                <a:lumMod val="100000"/>
              </a:schemeClr>
            </a:gs>
            <a:gs pos="78000">
              <a:schemeClr val="accent2">
                <a:hueOff val="-387493"/>
                <a:satOff val="-237"/>
                <a:lumOff val="92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Presenteert elk kwartaal voortgang aan PL. Verslag hiervan gaat naar TL</a:t>
          </a:r>
          <a:endParaRPr lang="en-US" sz="1400" kern="1200" dirty="0"/>
        </a:p>
      </dsp:txBody>
      <dsp:txXfrm>
        <a:off x="25987" y="739732"/>
        <a:ext cx="6640839" cy="480376"/>
      </dsp:txXfrm>
    </dsp:sp>
    <dsp:sp modelId="{437BCED7-2FFC-4F64-8172-3BAD982183BF}">
      <dsp:nvSpPr>
        <dsp:cNvPr id="0" name=""/>
        <dsp:cNvSpPr/>
      </dsp:nvSpPr>
      <dsp:spPr>
        <a:xfrm>
          <a:off x="0" y="1286415"/>
          <a:ext cx="6692813" cy="532350"/>
        </a:xfrm>
        <a:prstGeom prst="roundRect">
          <a:avLst/>
        </a:prstGeom>
        <a:gradFill rotWithShape="0">
          <a:gsLst>
            <a:gs pos="0">
              <a:schemeClr val="accent2">
                <a:hueOff val="-774986"/>
                <a:satOff val="-473"/>
                <a:lumOff val="1849"/>
                <a:alphaOff val="0"/>
                <a:tint val="96000"/>
                <a:lumMod val="100000"/>
              </a:schemeClr>
            </a:gs>
            <a:gs pos="78000">
              <a:schemeClr val="accent2">
                <a:hueOff val="-774986"/>
                <a:satOff val="-473"/>
                <a:lumOff val="184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Is bekend met BRAVO (Bewegen, Roken, Alcohol, Voeding/gewicht en Ontspanning) thema's en zet deze in </a:t>
          </a:r>
          <a:endParaRPr lang="en-US" sz="1400" kern="1200"/>
        </a:p>
      </dsp:txBody>
      <dsp:txXfrm>
        <a:off x="25987" y="1312402"/>
        <a:ext cx="6640839" cy="480376"/>
      </dsp:txXfrm>
    </dsp:sp>
    <dsp:sp modelId="{1FA81D0B-9CBD-480C-87D7-F77010B3A714}">
      <dsp:nvSpPr>
        <dsp:cNvPr id="0" name=""/>
        <dsp:cNvSpPr/>
      </dsp:nvSpPr>
      <dsp:spPr>
        <a:xfrm>
          <a:off x="0" y="1859085"/>
          <a:ext cx="6692813" cy="532350"/>
        </a:xfrm>
        <a:prstGeom prst="roundRect">
          <a:avLst/>
        </a:prstGeom>
        <a:gradFill rotWithShape="0">
          <a:gsLst>
            <a:gs pos="0">
              <a:schemeClr val="accent2">
                <a:hueOff val="-1162479"/>
                <a:satOff val="-710"/>
                <a:lumOff val="2773"/>
                <a:alphaOff val="0"/>
                <a:tint val="96000"/>
                <a:lumMod val="100000"/>
              </a:schemeClr>
            </a:gs>
            <a:gs pos="78000">
              <a:schemeClr val="accent2">
                <a:hueOff val="-1162479"/>
                <a:satOff val="-710"/>
                <a:lumOff val="277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Inspireert het team en zorg voor bewustwording over leefstijlgericht werken </a:t>
          </a:r>
          <a:endParaRPr lang="en-US" sz="1400" kern="1200"/>
        </a:p>
      </dsp:txBody>
      <dsp:txXfrm>
        <a:off x="25987" y="1885072"/>
        <a:ext cx="6640839" cy="480376"/>
      </dsp:txXfrm>
    </dsp:sp>
    <dsp:sp modelId="{97E5AC77-FEC1-4C9B-9A14-D01E41340288}">
      <dsp:nvSpPr>
        <dsp:cNvPr id="0" name=""/>
        <dsp:cNvSpPr/>
      </dsp:nvSpPr>
      <dsp:spPr>
        <a:xfrm>
          <a:off x="0" y="2431755"/>
          <a:ext cx="6692813" cy="532350"/>
        </a:xfrm>
        <a:prstGeom prst="roundRect">
          <a:avLst/>
        </a:prstGeom>
        <a:gradFill rotWithShape="0">
          <a:gsLst>
            <a:gs pos="0">
              <a:schemeClr val="accent2">
                <a:hueOff val="-1549972"/>
                <a:satOff val="-946"/>
                <a:lumOff val="3698"/>
                <a:alphaOff val="0"/>
                <a:tint val="96000"/>
                <a:lumMod val="100000"/>
              </a:schemeClr>
            </a:gs>
            <a:gs pos="78000">
              <a:schemeClr val="accent2">
                <a:hueOff val="-1549972"/>
                <a:satOff val="-946"/>
                <a:lumOff val="369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Zet 'nudging' in/kijkt naar stimulerende omgevingsfactoren </a:t>
          </a:r>
          <a:endParaRPr lang="en-US" sz="1400" kern="1200"/>
        </a:p>
      </dsp:txBody>
      <dsp:txXfrm>
        <a:off x="25987" y="2457742"/>
        <a:ext cx="6640839" cy="480376"/>
      </dsp:txXfrm>
    </dsp:sp>
    <dsp:sp modelId="{833255A4-F7CC-41E0-B4F9-F2A751DEF9A5}">
      <dsp:nvSpPr>
        <dsp:cNvPr id="0" name=""/>
        <dsp:cNvSpPr/>
      </dsp:nvSpPr>
      <dsp:spPr>
        <a:xfrm>
          <a:off x="0" y="3004425"/>
          <a:ext cx="6692813" cy="532350"/>
        </a:xfrm>
        <a:prstGeom prst="roundRect">
          <a:avLst/>
        </a:prstGeom>
        <a:gradFill rotWithShape="0">
          <a:gsLst>
            <a:gs pos="0">
              <a:schemeClr val="accent2">
                <a:hueOff val="-1937465"/>
                <a:satOff val="-1183"/>
                <a:lumOff val="4622"/>
                <a:alphaOff val="0"/>
                <a:tint val="96000"/>
                <a:lumMod val="100000"/>
              </a:schemeClr>
            </a:gs>
            <a:gs pos="78000">
              <a:schemeClr val="accent2">
                <a:hueOff val="-1937465"/>
                <a:satOff val="-1183"/>
                <a:lumOff val="462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Probeert actief samen aan de slag te gaan met cliënten </a:t>
          </a:r>
          <a:endParaRPr lang="en-US" sz="1400" kern="1200"/>
        </a:p>
      </dsp:txBody>
      <dsp:txXfrm>
        <a:off x="25987" y="3030412"/>
        <a:ext cx="6640839" cy="480376"/>
      </dsp:txXfrm>
    </dsp:sp>
    <dsp:sp modelId="{0C6143F6-04C3-422A-9A60-6B24489B58A5}">
      <dsp:nvSpPr>
        <dsp:cNvPr id="0" name=""/>
        <dsp:cNvSpPr/>
      </dsp:nvSpPr>
      <dsp:spPr>
        <a:xfrm>
          <a:off x="0" y="3577095"/>
          <a:ext cx="6692813" cy="532350"/>
        </a:xfrm>
        <a:prstGeom prst="roundRect">
          <a:avLst/>
        </a:prstGeom>
        <a:gradFill rotWithShape="0">
          <a:gsLst>
            <a:gs pos="0">
              <a:schemeClr val="accent2">
                <a:hueOff val="-2324957"/>
                <a:satOff val="-1419"/>
                <a:lumOff val="5547"/>
                <a:alphaOff val="0"/>
                <a:tint val="96000"/>
                <a:lumMod val="100000"/>
              </a:schemeClr>
            </a:gs>
            <a:gs pos="78000">
              <a:schemeClr val="accent2">
                <a:hueOff val="-2324957"/>
                <a:satOff val="-1419"/>
                <a:lumOff val="554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Heeft geen aanspreekfunctie naar collega's/corrigeert of betuttelt niet</a:t>
          </a:r>
          <a:endParaRPr lang="en-US" sz="1400" kern="1200"/>
        </a:p>
      </dsp:txBody>
      <dsp:txXfrm>
        <a:off x="25987" y="3603082"/>
        <a:ext cx="6640839" cy="480376"/>
      </dsp:txXfrm>
    </dsp:sp>
    <dsp:sp modelId="{073A17C9-0FFE-4CA0-BDE3-C0FDF35C1805}">
      <dsp:nvSpPr>
        <dsp:cNvPr id="0" name=""/>
        <dsp:cNvSpPr/>
      </dsp:nvSpPr>
      <dsp:spPr>
        <a:xfrm>
          <a:off x="0" y="4149765"/>
          <a:ext cx="6692813" cy="53235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Heeft geen actieve rol in het stoppen met roken beleid van medewerkers en cliënten, omdat richtlijnen ontbreken.</a:t>
          </a:r>
          <a:endParaRPr lang="en-US" sz="1400" kern="1200"/>
        </a:p>
      </dsp:txBody>
      <dsp:txXfrm>
        <a:off x="25987" y="4175752"/>
        <a:ext cx="6640839" cy="48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36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7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00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8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1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6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7AD79-295A-4B26-93B0-3BD714098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05948"/>
            <a:ext cx="7766936" cy="160122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39496B-90FF-47F1-9483-E038AACA9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51584"/>
            <a:ext cx="7766936" cy="226612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Leefstijl</a:t>
            </a:r>
            <a:r>
              <a:rPr lang="en-US" sz="2800" dirty="0"/>
              <a:t> </a:t>
            </a:r>
            <a:r>
              <a:rPr lang="en-US" sz="2800" dirty="0" err="1"/>
              <a:t>binnen</a:t>
            </a:r>
            <a:r>
              <a:rPr lang="en-US" sz="2800" dirty="0"/>
              <a:t> cluster </a:t>
            </a:r>
            <a:r>
              <a:rPr lang="en-US" sz="2800" dirty="0" err="1"/>
              <a:t>Herstel</a:t>
            </a:r>
            <a:endParaRPr lang="en-US" sz="2800" dirty="0"/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>Jacqueline Juffer-Zeevat, </a:t>
            </a:r>
            <a:r>
              <a:rPr lang="en-US" sz="2200" dirty="0" err="1"/>
              <a:t>Msc</a:t>
            </a:r>
            <a:endParaRPr lang="en-US" sz="2200" dirty="0"/>
          </a:p>
          <a:p>
            <a:pPr algn="l"/>
            <a:r>
              <a:rPr lang="en-US" sz="2200" dirty="0" err="1"/>
              <a:t>Verpleegkundig</a:t>
            </a:r>
            <a:r>
              <a:rPr lang="en-US" sz="2200" dirty="0"/>
              <a:t> Specialist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5F9098-117E-4A49-BFCE-8C5F3CBE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239" y="1148440"/>
            <a:ext cx="2177036" cy="16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DD6B4-DC4E-4CDE-A876-E9ACD749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6.Multidisciplinaire 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1C153C-DE41-4788-BF25-1E79B36F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ea typeface="+mn-lt"/>
                <a:cs typeface="+mn-lt"/>
              </a:rPr>
              <a:t>Verpleegkundige/begeleider </a:t>
            </a:r>
          </a:p>
          <a:p>
            <a:r>
              <a:rPr lang="nl-NL">
                <a:ea typeface="+mn-lt"/>
                <a:cs typeface="+mn-lt"/>
              </a:rPr>
              <a:t>Verpleegkundig specialist</a:t>
            </a:r>
          </a:p>
          <a:p>
            <a:r>
              <a:rPr lang="nl-NL">
                <a:ea typeface="+mn-lt"/>
                <a:cs typeface="+mn-lt"/>
              </a:rPr>
              <a:t>Orthopedagoog</a:t>
            </a:r>
          </a:p>
          <a:p>
            <a:r>
              <a:rPr lang="nl-NL">
                <a:ea typeface="+mn-lt"/>
                <a:cs typeface="+mn-lt"/>
              </a:rPr>
              <a:t>Psychiater</a:t>
            </a:r>
          </a:p>
          <a:p>
            <a:r>
              <a:rPr lang="nl-NL">
                <a:ea typeface="+mn-lt"/>
                <a:cs typeface="+mn-lt"/>
              </a:rPr>
              <a:t>Diëtiste</a:t>
            </a:r>
          </a:p>
          <a:p>
            <a:r>
              <a:rPr lang="nl-NL">
                <a:ea typeface="+mn-lt"/>
                <a:cs typeface="+mn-lt"/>
              </a:rPr>
              <a:t>Fysiotherapeut</a:t>
            </a:r>
            <a:endParaRPr lang="nl-NL"/>
          </a:p>
          <a:p>
            <a:r>
              <a:rPr lang="nl-NL">
                <a:ea typeface="+mn-lt"/>
                <a:cs typeface="+mn-lt"/>
              </a:rPr>
              <a:t>Ergotherapeut</a:t>
            </a:r>
          </a:p>
          <a:p>
            <a:r>
              <a:rPr lang="nl-NL">
                <a:ea typeface="+mn-lt"/>
                <a:cs typeface="+mn-lt"/>
              </a:rPr>
              <a:t>Activiteitenbegeleider  </a:t>
            </a:r>
          </a:p>
          <a:p>
            <a:r>
              <a:rPr lang="nl-NL"/>
              <a:t>Bewegingsagoog</a:t>
            </a:r>
          </a:p>
        </p:txBody>
      </p:sp>
      <p:pic>
        <p:nvPicPr>
          <p:cNvPr id="4" name="Afbeelding 4" descr="Afbeelding met tekst, pop, speelgoed, slaapkamer&#10;&#10;Automatisch gegenereerde beschrijving">
            <a:extLst>
              <a:ext uri="{FF2B5EF4-FFF2-40B4-BE49-F238E27FC236}">
                <a16:creationId xmlns:a16="http://schemas.microsoft.com/office/drawing/2014/main" id="{022C7802-5059-4137-B0CD-5C93F4BFE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58335"/>
            <a:ext cx="4554747" cy="27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58FA098-F4BA-4884-8820-F9E44CF2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4400">
                <a:solidFill>
                  <a:schemeClr val="accent1">
                    <a:lumMod val="75000"/>
                  </a:schemeClr>
                </a:solidFill>
              </a:rPr>
              <a:t>7. Scholing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3E01CB2-9F3A-41A3-8371-9E36249F3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43467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96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st, doos, container, groente&#10;&#10;Automatisch gegenereerde beschrijving">
            <a:extLst>
              <a:ext uri="{FF2B5EF4-FFF2-40B4-BE49-F238E27FC236}">
                <a16:creationId xmlns:a16="http://schemas.microsoft.com/office/drawing/2014/main" id="{E61E7EBE-DD9C-413D-8794-E755E0141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1" r="1056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C4B6B3-9812-42F2-A74F-635C72AF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l-NL"/>
              <a:t>8. Omgeving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4CEC5-2656-4222-8BBE-2F53007B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Moestuin op de afdeling</a:t>
            </a:r>
          </a:p>
          <a:p>
            <a:r>
              <a:rPr lang="nl-NL"/>
              <a:t>Voetbalveldje bij de afdeling</a:t>
            </a:r>
          </a:p>
          <a:p>
            <a:r>
              <a:rPr lang="nl-NL"/>
              <a:t>Fitnessapparaten in de beweegtuin</a:t>
            </a:r>
          </a:p>
          <a:p>
            <a:r>
              <a:rPr lang="nl-NL"/>
              <a:t>Gezonde producten in het zicht: fruitwater en fruit</a:t>
            </a:r>
          </a:p>
          <a:p>
            <a:pPr marL="0" indent="0">
              <a:buNone/>
            </a:pPr>
            <a:endParaRPr lang="nl-NL">
              <a:ea typeface="+mn-lt"/>
              <a:cs typeface="+mn-lt"/>
            </a:endParaRP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470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B17E7-40C6-4A6D-B761-AB8A4E0B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/>
              <a:t>9. Teamparticipatie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772694-4FE6-4D3A-873C-E57D2F0B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Aandachtsfunctionarissen</a:t>
            </a:r>
            <a:r>
              <a:rPr lang="nl-NL" dirty="0"/>
              <a:t> per afdeling: samen overleggen </a:t>
            </a:r>
          </a:p>
          <a:p>
            <a:r>
              <a:rPr lang="nl-NL" dirty="0"/>
              <a:t>Samen sporten </a:t>
            </a:r>
          </a:p>
          <a:p>
            <a:r>
              <a:rPr lang="nl-NL" dirty="0"/>
              <a:t>Samen gezond eten</a:t>
            </a:r>
          </a:p>
          <a:p>
            <a:r>
              <a:rPr lang="nl-NL" dirty="0"/>
              <a:t>Samen activiteiten ondernemen</a:t>
            </a:r>
          </a:p>
          <a:p>
            <a:r>
              <a:rPr lang="nl-NL" dirty="0"/>
              <a:t>Team geeft goede voorbeeld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4" descr="Afbeelding met gras, boom, buiten, lucht&#10;&#10;Automatisch gegenereerde beschrijving">
            <a:extLst>
              <a:ext uri="{FF2B5EF4-FFF2-40B4-BE49-F238E27FC236}">
                <a16:creationId xmlns:a16="http://schemas.microsoft.com/office/drawing/2014/main" id="{4C8AD281-5A57-456D-9699-C2FBFC0A2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6" r="12958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6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C40A519-AE70-4EEC-BB3E-3C3C83B2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3400">
                <a:solidFill>
                  <a:schemeClr val="accent1">
                    <a:lumMod val="75000"/>
                  </a:schemeClr>
                </a:solidFill>
              </a:rPr>
              <a:t>10. Middelengebruik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E2852B6-7E9E-42BB-B308-5513E815A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70051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11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C2AC4-5204-4D85-A4EE-C3EBF273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 err="1"/>
              <a:t>Verwachtigingen</a:t>
            </a:r>
            <a:r>
              <a:rPr lang="en-US" dirty="0"/>
              <a:t> </a:t>
            </a:r>
            <a:r>
              <a:rPr lang="en-US" dirty="0" err="1"/>
              <a:t>teamleiders</a:t>
            </a:r>
            <a:r>
              <a:rPr lang="en-US" dirty="0"/>
              <a:t> en management</a:t>
            </a:r>
            <a:endParaRPr lang="nl-NL" dirty="0"/>
          </a:p>
        </p:txBody>
      </p:sp>
      <p:sp>
        <p:nvSpPr>
          <p:cNvPr id="39" name="Isosceles Triangle 2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1" name="Tijdelijke aanduiding voor inhoud 2">
            <a:extLst>
              <a:ext uri="{FF2B5EF4-FFF2-40B4-BE49-F238E27FC236}">
                <a16:creationId xmlns:a16="http://schemas.microsoft.com/office/drawing/2014/main" id="{7F5E8288-4F0D-4A83-8B62-BC8F6ECE8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48807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32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05D5309-DDA5-4580-8CAD-9F225EFC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Projectleider</a:t>
            </a:r>
            <a:endParaRPr lang="nl-NL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27035D3-743B-4AB9-BFA8-6AC95FED9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62580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68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A445DBC-5FE1-4611-82C8-1BBBD186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Aandachtsfunctionaris</a:t>
            </a:r>
            <a:endParaRPr lang="nl-NL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ijdelijke aanduiding voor inhoud 2">
            <a:extLst>
              <a:ext uri="{FF2B5EF4-FFF2-40B4-BE49-F238E27FC236}">
                <a16:creationId xmlns:a16="http://schemas.microsoft.com/office/drawing/2014/main" id="{14E8DF07-31AE-435C-B30A-44E5364ED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27871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28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C5B36DB-7A1B-4996-B51C-5F71D8B9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Scholing</a:t>
            </a:r>
            <a:endParaRPr lang="nl-NL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ijdelijke aanduiding voor inhoud 2">
            <a:extLst>
              <a:ext uri="{FF2B5EF4-FFF2-40B4-BE49-F238E27FC236}">
                <a16:creationId xmlns:a16="http://schemas.microsoft.com/office/drawing/2014/main" id="{DD506276-18E9-4199-9C16-4CF309132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78318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0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15B7CF7-B614-4FD0-8CF6-6A464B4D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Uren</a:t>
            </a:r>
            <a:endParaRPr lang="nl-NL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Tijdelijke aanduiding voor inhoud 2">
            <a:extLst>
              <a:ext uri="{FF2B5EF4-FFF2-40B4-BE49-F238E27FC236}">
                <a16:creationId xmlns:a16="http://schemas.microsoft.com/office/drawing/2014/main" id="{1B9FA14E-0740-4495-8BA0-07B92747C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05386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24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AC7B8-7FC9-4191-AE09-92BBE5C5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err="1"/>
              <a:t>Achtergrond</a:t>
            </a:r>
            <a:endParaRPr lang="nl-NL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03EAE00-2D1F-4CE4-AB5D-BD255C11D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32177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11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9537BED-B11D-4B23-BD76-98F83CD5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Roken</a:t>
            </a:r>
            <a:endParaRPr lang="nl-NL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6A3C36B-3E47-423C-943B-3ADAECFE8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6925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88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Vraagteken op een groene pastelkleurige achtergrond">
            <a:extLst>
              <a:ext uri="{FF2B5EF4-FFF2-40B4-BE49-F238E27FC236}">
                <a16:creationId xmlns:a16="http://schemas.microsoft.com/office/drawing/2014/main" id="{B5E1901C-E202-4ED4-B507-BB930DC88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CD2969-2018-45C9-B484-0682E68A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Vragen?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BE28FE-71A2-42BF-AF49-56956FC56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6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80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E4BCD55-E36F-4A07-ACE2-DEA7C9C8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4400">
                <a:solidFill>
                  <a:schemeClr val="accent1">
                    <a:lumMod val="75000"/>
                  </a:schemeClr>
                </a:solidFill>
              </a:rPr>
              <a:t>Cluster Herstel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199228E-6C06-4E58-BFD2-8EFC0CFB8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07383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16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8EA1DD2-C261-400A-9B10-2917B2C0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3100">
                <a:solidFill>
                  <a:schemeClr val="accent1">
                    <a:lumMod val="75000"/>
                  </a:schemeClr>
                </a:solidFill>
              </a:rPr>
              <a:t>10 kerncomponenten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ijdelijke aanduiding voor inhoud 2">
            <a:extLst>
              <a:ext uri="{FF2B5EF4-FFF2-40B4-BE49-F238E27FC236}">
                <a16:creationId xmlns:a16="http://schemas.microsoft.com/office/drawing/2014/main" id="{54AB5361-7B5F-4AB3-88CC-C65CBBF2B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3247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60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A6499BB-590A-4B81-85E8-58EFBA5A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4400">
                <a:solidFill>
                  <a:schemeClr val="accent1">
                    <a:lumMod val="75000"/>
                  </a:schemeClr>
                </a:solidFill>
              </a:rPr>
              <a:t>1. Gezond ritme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ijdelijke aanduiding voor inhoud 2">
            <a:extLst>
              <a:ext uri="{FF2B5EF4-FFF2-40B4-BE49-F238E27FC236}">
                <a16:creationId xmlns:a16="http://schemas.microsoft.com/office/drawing/2014/main" id="{EA1BC69A-7456-41DA-AED4-9542D0931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6313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049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DCC2F-1F3F-44EA-8C5C-290AECCE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/>
              <a:t>2. Gezond bewegen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C420C8-5F82-42BF-8B40-0ABC2511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Fitness</a:t>
            </a:r>
          </a:p>
          <a:p>
            <a:r>
              <a:rPr lang="nl-NL"/>
              <a:t>Yoga</a:t>
            </a:r>
          </a:p>
          <a:p>
            <a:r>
              <a:rPr lang="nl-NL"/>
              <a:t>Voetbal</a:t>
            </a:r>
          </a:p>
          <a:p>
            <a:r>
              <a:rPr lang="nl-NL"/>
              <a:t>Wandelen</a:t>
            </a:r>
          </a:p>
          <a:p>
            <a:r>
              <a:rPr lang="nl-NL"/>
              <a:t>Fietsen </a:t>
            </a:r>
          </a:p>
          <a:p>
            <a:r>
              <a:rPr lang="nl-NL" err="1"/>
              <a:t>Duofiets</a:t>
            </a:r>
          </a:p>
        </p:txBody>
      </p:sp>
      <p:pic>
        <p:nvPicPr>
          <p:cNvPr id="4" name="Afbeelding 4" descr="Afbeelding met buiten, gras, fiets, transport&#10;&#10;Automatisch gegenereerde beschrijving">
            <a:extLst>
              <a:ext uri="{FF2B5EF4-FFF2-40B4-BE49-F238E27FC236}">
                <a16:creationId xmlns:a16="http://schemas.microsoft.com/office/drawing/2014/main" id="{B04085B1-BC1D-4AC6-A5DF-2AA53129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9" r="2569" b="-1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E9EC5-4B94-4E48-8360-E1063375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NL"/>
              <a:t>3.Gezond 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CCC33F-E550-4209-8DFC-990E04AA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err="1"/>
              <a:t>Psycho</a:t>
            </a:r>
            <a:r>
              <a:rPr lang="nl-NL"/>
              <a:t>-educatie door verpleging en diëtiste: hoeveel suiker in drinken</a:t>
            </a:r>
            <a:endParaRPr lang="nl-NL" err="1"/>
          </a:p>
          <a:p>
            <a:pPr>
              <a:lnSpc>
                <a:spcPct val="90000"/>
              </a:lnSpc>
            </a:pPr>
            <a:r>
              <a:rPr lang="nl-NL"/>
              <a:t>Maandelijks wegen</a:t>
            </a:r>
          </a:p>
          <a:p>
            <a:pPr>
              <a:lnSpc>
                <a:spcPct val="90000"/>
              </a:lnSpc>
            </a:pPr>
            <a:r>
              <a:rPr lang="nl-NL"/>
              <a:t>Gezonde voeding aanbieden</a:t>
            </a:r>
          </a:p>
          <a:p>
            <a:pPr>
              <a:lnSpc>
                <a:spcPct val="90000"/>
              </a:lnSpc>
            </a:pPr>
            <a:r>
              <a:rPr lang="nl-NL"/>
              <a:t>Zo min mogelijk suikers aanbieden</a:t>
            </a:r>
          </a:p>
          <a:p>
            <a:pPr>
              <a:lnSpc>
                <a:spcPct val="90000"/>
              </a:lnSpc>
            </a:pPr>
            <a:r>
              <a:rPr lang="nl-NL"/>
              <a:t>Mandje met fruit op de afdeling: dagelijks aanvullen</a:t>
            </a:r>
          </a:p>
          <a:p>
            <a:pPr>
              <a:lnSpc>
                <a:spcPct val="90000"/>
              </a:lnSpc>
            </a:pPr>
            <a:r>
              <a:rPr lang="nl-NL"/>
              <a:t>Fruitdrinken in de gezamenlijke ruimtes</a:t>
            </a:r>
          </a:p>
          <a:p>
            <a:pPr marL="0" indent="0">
              <a:lnSpc>
                <a:spcPct val="90000"/>
              </a:lnSpc>
              <a:buNone/>
            </a:pPr>
            <a:endParaRPr lang="nl-NL"/>
          </a:p>
          <a:p>
            <a:pPr>
              <a:lnSpc>
                <a:spcPct val="90000"/>
              </a:lnSpc>
            </a:pPr>
            <a:endParaRPr lang="nl-NL"/>
          </a:p>
        </p:txBody>
      </p:sp>
      <p:pic>
        <p:nvPicPr>
          <p:cNvPr id="4" name="Afbeelding 4" descr="Afbeelding met kop, voedsel, drank, alcohol&#10;&#10;Automatisch gegenereerde beschrijving">
            <a:extLst>
              <a:ext uri="{FF2B5EF4-FFF2-40B4-BE49-F238E27FC236}">
                <a16:creationId xmlns:a16="http://schemas.microsoft.com/office/drawing/2014/main" id="{2E502483-9B44-47B2-8ED3-C583FEC1C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2" r="33984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63E56A77-2DAA-4B2B-A342-311322D80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" r="15510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7B946C-84E4-487C-A279-72B80F83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l-NL" sz="2800"/>
              <a:t>4.Vaardigheidstraining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6B883-3014-49A7-BEE9-7F81BE34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Boodschappen doen</a:t>
            </a:r>
          </a:p>
          <a:p>
            <a:r>
              <a:rPr lang="nl-NL"/>
              <a:t>Zelfstandig koken</a:t>
            </a:r>
          </a:p>
          <a:p>
            <a:r>
              <a:rPr lang="nl-NL"/>
              <a:t>Budgetteren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886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24FAB-78BA-49B9-8272-5E9762A0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nl-NL"/>
              <a:t>5.Psycho-educatie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1B471-929A-4C0B-ADE1-36AF2C77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Gezond eten</a:t>
            </a:r>
          </a:p>
          <a:p>
            <a:r>
              <a:rPr lang="nl-NL"/>
              <a:t>Gezond drinken</a:t>
            </a:r>
          </a:p>
          <a:p>
            <a:r>
              <a:rPr lang="nl-NL"/>
              <a:t>Geld beheren</a:t>
            </a:r>
          </a:p>
          <a:p>
            <a:r>
              <a:rPr lang="nl-NL"/>
              <a:t>Medicatie en bijwerkingen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125C736C-628E-4303-ACD0-9C180E57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1317224"/>
            <a:ext cx="4602747" cy="37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30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673</Words>
  <Application>Microsoft Office PowerPoint</Application>
  <PresentationFormat>Breedbeeld</PresentationFormat>
  <Paragraphs>121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PowerPoint-presentatie</vt:lpstr>
      <vt:lpstr>Achtergrond</vt:lpstr>
      <vt:lpstr>Cluster Herstel</vt:lpstr>
      <vt:lpstr>10 kerncomponenten</vt:lpstr>
      <vt:lpstr>1. Gezond ritme</vt:lpstr>
      <vt:lpstr>2. Gezond bewegen</vt:lpstr>
      <vt:lpstr>3.Gezond eten</vt:lpstr>
      <vt:lpstr>4.Vaardigheidstraining</vt:lpstr>
      <vt:lpstr>5.Psycho-educatie</vt:lpstr>
      <vt:lpstr>6.Multidisciplinaire begeleiding</vt:lpstr>
      <vt:lpstr>7. Scholing</vt:lpstr>
      <vt:lpstr>8. Omgeving</vt:lpstr>
      <vt:lpstr>9. Teamparticipatie</vt:lpstr>
      <vt:lpstr>10. Middelengebruik</vt:lpstr>
      <vt:lpstr>Verwachtigingen teamleiders en management</vt:lpstr>
      <vt:lpstr>Projectleider</vt:lpstr>
      <vt:lpstr>Aandachtsfunctionaris</vt:lpstr>
      <vt:lpstr>Scholing</vt:lpstr>
      <vt:lpstr>Uren</vt:lpstr>
      <vt:lpstr>Roken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Jacqueline Juffer - Zeevat</dc:creator>
  <cp:lastModifiedBy>Jacqueline Juffer - Zeevat</cp:lastModifiedBy>
  <cp:revision>1</cp:revision>
  <dcterms:created xsi:type="dcterms:W3CDTF">2019-08-14T09:31:51Z</dcterms:created>
  <dcterms:modified xsi:type="dcterms:W3CDTF">2022-01-16T11:07:39Z</dcterms:modified>
</cp:coreProperties>
</file>